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9" r:id="rId2"/>
    <p:sldId id="270" r:id="rId3"/>
    <p:sldId id="271" r:id="rId4"/>
    <p:sldId id="272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6600"/>
    <a:srgbClr val="000000"/>
    <a:srgbClr val="CC9900"/>
    <a:srgbClr val="FFFF99"/>
    <a:srgbClr val="663300"/>
    <a:srgbClr val="800000"/>
    <a:srgbClr val="CC6600"/>
    <a:srgbClr val="FFCC6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円柱 1"/>
          <p:cNvSpPr/>
          <p:nvPr/>
        </p:nvSpPr>
        <p:spPr bwMode="auto">
          <a:xfrm>
            <a:off x="407495" y="1313765"/>
            <a:ext cx="585065" cy="720080"/>
          </a:xfrm>
          <a:prstGeom prst="can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円柱 2"/>
          <p:cNvSpPr/>
          <p:nvPr/>
        </p:nvSpPr>
        <p:spPr bwMode="auto">
          <a:xfrm>
            <a:off x="1419431" y="1313765"/>
            <a:ext cx="585065" cy="720080"/>
          </a:xfrm>
          <a:prstGeom prst="can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右矢印 3"/>
          <p:cNvSpPr/>
          <p:nvPr/>
        </p:nvSpPr>
        <p:spPr bwMode="auto">
          <a:xfrm>
            <a:off x="1082570" y="1538790"/>
            <a:ext cx="270030" cy="315035"/>
          </a:xfrm>
          <a:prstGeom prst="rightArrow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柱 6"/>
          <p:cNvSpPr/>
          <p:nvPr/>
        </p:nvSpPr>
        <p:spPr bwMode="auto">
          <a:xfrm>
            <a:off x="407495" y="5615280"/>
            <a:ext cx="585065" cy="337538"/>
          </a:xfrm>
          <a:prstGeom prst="can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右矢印 8"/>
          <p:cNvSpPr/>
          <p:nvPr/>
        </p:nvSpPr>
        <p:spPr bwMode="auto">
          <a:xfrm>
            <a:off x="1082570" y="5457763"/>
            <a:ext cx="270030" cy="315035"/>
          </a:xfrm>
          <a:prstGeom prst="rightArrow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" name="円柱 9"/>
          <p:cNvSpPr/>
          <p:nvPr/>
        </p:nvSpPr>
        <p:spPr bwMode="auto">
          <a:xfrm>
            <a:off x="1413335" y="5615280"/>
            <a:ext cx="585065" cy="337538"/>
          </a:xfrm>
          <a:prstGeom prst="can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" name="円柱 10"/>
          <p:cNvSpPr/>
          <p:nvPr/>
        </p:nvSpPr>
        <p:spPr bwMode="auto">
          <a:xfrm>
            <a:off x="407495" y="5422240"/>
            <a:ext cx="585065" cy="337538"/>
          </a:xfrm>
          <a:prstGeom prst="can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" name="円柱 11"/>
          <p:cNvSpPr/>
          <p:nvPr/>
        </p:nvSpPr>
        <p:spPr bwMode="auto">
          <a:xfrm>
            <a:off x="1413335" y="5422240"/>
            <a:ext cx="585065" cy="337538"/>
          </a:xfrm>
          <a:prstGeom prst="can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" name="円柱 12"/>
          <p:cNvSpPr/>
          <p:nvPr/>
        </p:nvSpPr>
        <p:spPr bwMode="auto">
          <a:xfrm>
            <a:off x="407495" y="5229200"/>
            <a:ext cx="585065" cy="337538"/>
          </a:xfrm>
          <a:prstGeom prst="can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円柱 13"/>
          <p:cNvSpPr/>
          <p:nvPr/>
        </p:nvSpPr>
        <p:spPr bwMode="auto">
          <a:xfrm>
            <a:off x="1413335" y="5229200"/>
            <a:ext cx="585065" cy="337538"/>
          </a:xfrm>
          <a:prstGeom prst="can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5" name="円柱 14"/>
          <p:cNvSpPr/>
          <p:nvPr/>
        </p:nvSpPr>
        <p:spPr bwMode="auto">
          <a:xfrm>
            <a:off x="407495" y="3343884"/>
            <a:ext cx="585065" cy="720080"/>
          </a:xfrm>
          <a:prstGeom prst="can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円柱 15"/>
          <p:cNvSpPr/>
          <p:nvPr/>
        </p:nvSpPr>
        <p:spPr bwMode="auto">
          <a:xfrm>
            <a:off x="1419431" y="3343884"/>
            <a:ext cx="585065" cy="720080"/>
          </a:xfrm>
          <a:prstGeom prst="can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" name="環状矢印 17"/>
          <p:cNvSpPr/>
          <p:nvPr/>
        </p:nvSpPr>
        <p:spPr bwMode="auto">
          <a:xfrm>
            <a:off x="560668" y="2843935"/>
            <a:ext cx="1345148" cy="1345148"/>
          </a:xfrm>
          <a:prstGeom prst="circularArrow">
            <a:avLst>
              <a:gd name="adj1" fmla="val 9438"/>
              <a:gd name="adj2" fmla="val 1658514"/>
              <a:gd name="adj3" fmla="val 19299426"/>
              <a:gd name="adj4" fmla="val 11639768"/>
              <a:gd name="adj5" fmla="val 12500"/>
            </a:avLst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" name="円柱 18"/>
          <p:cNvSpPr/>
          <p:nvPr/>
        </p:nvSpPr>
        <p:spPr bwMode="auto">
          <a:xfrm>
            <a:off x="2271806" y="1313765"/>
            <a:ext cx="585065" cy="720080"/>
          </a:xfrm>
          <a:prstGeom prst="can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柱 19"/>
          <p:cNvSpPr/>
          <p:nvPr/>
        </p:nvSpPr>
        <p:spPr bwMode="auto">
          <a:xfrm>
            <a:off x="3283742" y="1313765"/>
            <a:ext cx="585065" cy="720080"/>
          </a:xfrm>
          <a:prstGeom prst="can">
            <a:avLst/>
          </a:prstGeom>
          <a:gradFill>
            <a:gsLst>
              <a:gs pos="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右矢印 20"/>
          <p:cNvSpPr/>
          <p:nvPr/>
        </p:nvSpPr>
        <p:spPr bwMode="auto">
          <a:xfrm>
            <a:off x="2946881" y="1538789"/>
            <a:ext cx="270030" cy="315035"/>
          </a:xfrm>
          <a:prstGeom prst="rightArrow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柱 21"/>
          <p:cNvSpPr/>
          <p:nvPr/>
        </p:nvSpPr>
        <p:spPr bwMode="auto">
          <a:xfrm>
            <a:off x="2271806" y="5615280"/>
            <a:ext cx="585065" cy="337538"/>
          </a:xfrm>
          <a:prstGeom prst="can">
            <a:avLst>
              <a:gd name="adj" fmla="val 5000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右矢印 22"/>
          <p:cNvSpPr/>
          <p:nvPr/>
        </p:nvSpPr>
        <p:spPr bwMode="auto">
          <a:xfrm>
            <a:off x="2946881" y="5457763"/>
            <a:ext cx="270030" cy="315035"/>
          </a:xfrm>
          <a:prstGeom prst="rightArrow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柱 23"/>
          <p:cNvSpPr/>
          <p:nvPr/>
        </p:nvSpPr>
        <p:spPr bwMode="auto">
          <a:xfrm>
            <a:off x="3277646" y="5615280"/>
            <a:ext cx="585065" cy="337538"/>
          </a:xfrm>
          <a:prstGeom prst="can">
            <a:avLst>
              <a:gd name="adj" fmla="val 50000"/>
            </a:avLst>
          </a:prstGeom>
          <a:gradFill>
            <a:gsLst>
              <a:gs pos="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柱 24"/>
          <p:cNvSpPr/>
          <p:nvPr/>
        </p:nvSpPr>
        <p:spPr bwMode="auto">
          <a:xfrm>
            <a:off x="2271806" y="5422240"/>
            <a:ext cx="585065" cy="337538"/>
          </a:xfrm>
          <a:prstGeom prst="can">
            <a:avLst>
              <a:gd name="adj" fmla="val 5000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柱 25"/>
          <p:cNvSpPr/>
          <p:nvPr/>
        </p:nvSpPr>
        <p:spPr bwMode="auto">
          <a:xfrm>
            <a:off x="3277646" y="5422240"/>
            <a:ext cx="585065" cy="337538"/>
          </a:xfrm>
          <a:prstGeom prst="can">
            <a:avLst>
              <a:gd name="adj" fmla="val 50000"/>
            </a:avLst>
          </a:prstGeom>
          <a:gradFill>
            <a:gsLst>
              <a:gs pos="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柱 26"/>
          <p:cNvSpPr/>
          <p:nvPr/>
        </p:nvSpPr>
        <p:spPr bwMode="auto">
          <a:xfrm>
            <a:off x="2271806" y="5229200"/>
            <a:ext cx="585065" cy="337538"/>
          </a:xfrm>
          <a:prstGeom prst="can">
            <a:avLst>
              <a:gd name="adj" fmla="val 5000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柱 27"/>
          <p:cNvSpPr/>
          <p:nvPr/>
        </p:nvSpPr>
        <p:spPr bwMode="auto">
          <a:xfrm>
            <a:off x="3277646" y="5229200"/>
            <a:ext cx="585065" cy="337538"/>
          </a:xfrm>
          <a:prstGeom prst="can">
            <a:avLst>
              <a:gd name="adj" fmla="val 50000"/>
            </a:avLst>
          </a:prstGeom>
          <a:gradFill>
            <a:gsLst>
              <a:gs pos="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柱 28"/>
          <p:cNvSpPr/>
          <p:nvPr/>
        </p:nvSpPr>
        <p:spPr bwMode="auto">
          <a:xfrm>
            <a:off x="2271806" y="3343884"/>
            <a:ext cx="585065" cy="720080"/>
          </a:xfrm>
          <a:prstGeom prst="can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柱 29"/>
          <p:cNvSpPr/>
          <p:nvPr/>
        </p:nvSpPr>
        <p:spPr bwMode="auto">
          <a:xfrm>
            <a:off x="3283742" y="3343884"/>
            <a:ext cx="585065" cy="720080"/>
          </a:xfrm>
          <a:prstGeom prst="can">
            <a:avLst/>
          </a:prstGeom>
          <a:gradFill>
            <a:gsLst>
              <a:gs pos="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環状矢印 30"/>
          <p:cNvSpPr/>
          <p:nvPr/>
        </p:nvSpPr>
        <p:spPr bwMode="auto">
          <a:xfrm>
            <a:off x="2424979" y="2843935"/>
            <a:ext cx="1345148" cy="1345148"/>
          </a:xfrm>
          <a:prstGeom prst="circularArrow">
            <a:avLst>
              <a:gd name="adj1" fmla="val 9438"/>
              <a:gd name="adj2" fmla="val 1658514"/>
              <a:gd name="adj3" fmla="val 19299426"/>
              <a:gd name="adj4" fmla="val 11639768"/>
              <a:gd name="adj5" fmla="val 12500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柱 31"/>
          <p:cNvSpPr/>
          <p:nvPr/>
        </p:nvSpPr>
        <p:spPr bwMode="auto">
          <a:xfrm>
            <a:off x="4162749" y="1313765"/>
            <a:ext cx="585065" cy="720080"/>
          </a:xfrm>
          <a:prstGeom prst="can">
            <a:avLst/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円柱 32"/>
          <p:cNvSpPr/>
          <p:nvPr/>
        </p:nvSpPr>
        <p:spPr bwMode="auto">
          <a:xfrm>
            <a:off x="5174685" y="1313765"/>
            <a:ext cx="585065" cy="720080"/>
          </a:xfrm>
          <a:prstGeom prst="can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4" name="右矢印 33"/>
          <p:cNvSpPr/>
          <p:nvPr/>
        </p:nvSpPr>
        <p:spPr bwMode="auto">
          <a:xfrm>
            <a:off x="4837824" y="1538790"/>
            <a:ext cx="270030" cy="315035"/>
          </a:xfrm>
          <a:prstGeom prst="rightArrow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柱 34"/>
          <p:cNvSpPr/>
          <p:nvPr/>
        </p:nvSpPr>
        <p:spPr bwMode="auto">
          <a:xfrm>
            <a:off x="4162749" y="5615280"/>
            <a:ext cx="585065" cy="337538"/>
          </a:xfrm>
          <a:prstGeom prst="can">
            <a:avLst>
              <a:gd name="adj" fmla="val 50000"/>
            </a:avLst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右矢印 35"/>
          <p:cNvSpPr/>
          <p:nvPr/>
        </p:nvSpPr>
        <p:spPr bwMode="auto">
          <a:xfrm>
            <a:off x="4837824" y="5457763"/>
            <a:ext cx="270030" cy="315035"/>
          </a:xfrm>
          <a:prstGeom prst="rightArrow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円柱 36"/>
          <p:cNvSpPr/>
          <p:nvPr/>
        </p:nvSpPr>
        <p:spPr bwMode="auto">
          <a:xfrm>
            <a:off x="5168589" y="5615280"/>
            <a:ext cx="585065" cy="337538"/>
          </a:xfrm>
          <a:prstGeom prst="can">
            <a:avLst>
              <a:gd name="adj" fmla="val 50000"/>
            </a:avLst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8" name="円柱 37"/>
          <p:cNvSpPr/>
          <p:nvPr/>
        </p:nvSpPr>
        <p:spPr bwMode="auto">
          <a:xfrm>
            <a:off x="4162749" y="5422240"/>
            <a:ext cx="585065" cy="337538"/>
          </a:xfrm>
          <a:prstGeom prst="can">
            <a:avLst>
              <a:gd name="adj" fmla="val 50000"/>
            </a:avLst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" name="円柱 38"/>
          <p:cNvSpPr/>
          <p:nvPr/>
        </p:nvSpPr>
        <p:spPr bwMode="auto">
          <a:xfrm>
            <a:off x="5168589" y="5422240"/>
            <a:ext cx="585065" cy="337538"/>
          </a:xfrm>
          <a:prstGeom prst="can">
            <a:avLst>
              <a:gd name="adj" fmla="val 50000"/>
            </a:avLst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0" name="円柱 39"/>
          <p:cNvSpPr/>
          <p:nvPr/>
        </p:nvSpPr>
        <p:spPr bwMode="auto">
          <a:xfrm>
            <a:off x="4162749" y="5229200"/>
            <a:ext cx="585065" cy="337538"/>
          </a:xfrm>
          <a:prstGeom prst="can">
            <a:avLst>
              <a:gd name="adj" fmla="val 50000"/>
            </a:avLst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柱 40"/>
          <p:cNvSpPr/>
          <p:nvPr/>
        </p:nvSpPr>
        <p:spPr bwMode="auto">
          <a:xfrm>
            <a:off x="5168589" y="5229200"/>
            <a:ext cx="585065" cy="337538"/>
          </a:xfrm>
          <a:prstGeom prst="can">
            <a:avLst>
              <a:gd name="adj" fmla="val 50000"/>
            </a:avLst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2" name="円柱 41"/>
          <p:cNvSpPr/>
          <p:nvPr/>
        </p:nvSpPr>
        <p:spPr bwMode="auto">
          <a:xfrm>
            <a:off x="4162749" y="3343884"/>
            <a:ext cx="585065" cy="720080"/>
          </a:xfrm>
          <a:prstGeom prst="can">
            <a:avLst/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柱 42"/>
          <p:cNvSpPr/>
          <p:nvPr/>
        </p:nvSpPr>
        <p:spPr bwMode="auto">
          <a:xfrm>
            <a:off x="5174685" y="3343884"/>
            <a:ext cx="585065" cy="720080"/>
          </a:xfrm>
          <a:prstGeom prst="can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4" name="環状矢印 43"/>
          <p:cNvSpPr/>
          <p:nvPr/>
        </p:nvSpPr>
        <p:spPr bwMode="auto">
          <a:xfrm>
            <a:off x="4315922" y="2843935"/>
            <a:ext cx="1345148" cy="1345148"/>
          </a:xfrm>
          <a:prstGeom prst="circularArrow">
            <a:avLst>
              <a:gd name="adj1" fmla="val 9438"/>
              <a:gd name="adj2" fmla="val 1658514"/>
              <a:gd name="adj3" fmla="val 19299426"/>
              <a:gd name="adj4" fmla="val 11639768"/>
              <a:gd name="adj5" fmla="val 12500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柱 44"/>
          <p:cNvSpPr/>
          <p:nvPr/>
        </p:nvSpPr>
        <p:spPr bwMode="auto">
          <a:xfrm>
            <a:off x="6027060" y="1313765"/>
            <a:ext cx="585065" cy="720080"/>
          </a:xfrm>
          <a:prstGeom prst="can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円柱 45"/>
          <p:cNvSpPr/>
          <p:nvPr/>
        </p:nvSpPr>
        <p:spPr bwMode="auto">
          <a:xfrm>
            <a:off x="7038996" y="1313765"/>
            <a:ext cx="585065" cy="720080"/>
          </a:xfrm>
          <a:prstGeom prst="can">
            <a:avLst/>
          </a:prstGeom>
          <a:solidFill>
            <a:srgbClr val="FF6600"/>
          </a:solidFill>
          <a:ln w="9525">
            <a:noFill/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7" name="右矢印 46"/>
          <p:cNvSpPr/>
          <p:nvPr/>
        </p:nvSpPr>
        <p:spPr bwMode="auto">
          <a:xfrm>
            <a:off x="6702135" y="1538790"/>
            <a:ext cx="270030" cy="315035"/>
          </a:xfrm>
          <a:prstGeom prst="rightArrow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円柱 47"/>
          <p:cNvSpPr/>
          <p:nvPr/>
        </p:nvSpPr>
        <p:spPr bwMode="auto">
          <a:xfrm>
            <a:off x="6027060" y="5615280"/>
            <a:ext cx="585065" cy="337538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右矢印 48"/>
          <p:cNvSpPr/>
          <p:nvPr/>
        </p:nvSpPr>
        <p:spPr bwMode="auto">
          <a:xfrm>
            <a:off x="6702135" y="5457763"/>
            <a:ext cx="270030" cy="315035"/>
          </a:xfrm>
          <a:prstGeom prst="rightArrow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円柱 49"/>
          <p:cNvSpPr/>
          <p:nvPr/>
        </p:nvSpPr>
        <p:spPr bwMode="auto">
          <a:xfrm>
            <a:off x="7032900" y="5615280"/>
            <a:ext cx="585065" cy="337538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円柱 50"/>
          <p:cNvSpPr/>
          <p:nvPr/>
        </p:nvSpPr>
        <p:spPr bwMode="auto">
          <a:xfrm>
            <a:off x="6027060" y="5422240"/>
            <a:ext cx="585065" cy="337538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円柱 51"/>
          <p:cNvSpPr/>
          <p:nvPr/>
        </p:nvSpPr>
        <p:spPr bwMode="auto">
          <a:xfrm>
            <a:off x="7032900" y="5422240"/>
            <a:ext cx="585065" cy="337538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円柱 52"/>
          <p:cNvSpPr/>
          <p:nvPr/>
        </p:nvSpPr>
        <p:spPr bwMode="auto">
          <a:xfrm>
            <a:off x="6027060" y="5229200"/>
            <a:ext cx="585065" cy="337538"/>
          </a:xfrm>
          <a:prstGeom prst="can">
            <a:avLst>
              <a:gd name="adj" fmla="val 50000"/>
            </a:avLst>
          </a:prstGeom>
          <a:solidFill>
            <a:srgbClr val="FF6600"/>
          </a:solidFill>
          <a:ln w="9525">
            <a:noFill/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4" name="円柱 53"/>
          <p:cNvSpPr/>
          <p:nvPr/>
        </p:nvSpPr>
        <p:spPr bwMode="auto">
          <a:xfrm>
            <a:off x="7032900" y="5229200"/>
            <a:ext cx="585065" cy="337538"/>
          </a:xfrm>
          <a:prstGeom prst="can">
            <a:avLst>
              <a:gd name="adj" fmla="val 50000"/>
            </a:avLst>
          </a:prstGeom>
          <a:solidFill>
            <a:srgbClr val="FF6600"/>
          </a:solidFill>
          <a:ln w="9525">
            <a:noFill/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5" name="円柱 54"/>
          <p:cNvSpPr/>
          <p:nvPr/>
        </p:nvSpPr>
        <p:spPr bwMode="auto">
          <a:xfrm>
            <a:off x="6027060" y="3343884"/>
            <a:ext cx="585065" cy="720080"/>
          </a:xfrm>
          <a:prstGeom prst="can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円柱 55"/>
          <p:cNvSpPr/>
          <p:nvPr/>
        </p:nvSpPr>
        <p:spPr bwMode="auto">
          <a:xfrm>
            <a:off x="7038996" y="3343884"/>
            <a:ext cx="585065" cy="720080"/>
          </a:xfrm>
          <a:prstGeom prst="can">
            <a:avLst/>
          </a:prstGeom>
          <a:solidFill>
            <a:srgbClr val="FF6600"/>
          </a:solidFill>
          <a:ln w="9525">
            <a:noFill/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7" name="環状矢印 56"/>
          <p:cNvSpPr/>
          <p:nvPr/>
        </p:nvSpPr>
        <p:spPr bwMode="auto">
          <a:xfrm>
            <a:off x="6180233" y="2843935"/>
            <a:ext cx="1345148" cy="1345148"/>
          </a:xfrm>
          <a:prstGeom prst="circularArrow">
            <a:avLst>
              <a:gd name="adj1" fmla="val 9438"/>
              <a:gd name="adj2" fmla="val 1658514"/>
              <a:gd name="adj3" fmla="val 19299426"/>
              <a:gd name="adj4" fmla="val 11639768"/>
              <a:gd name="adj5" fmla="val 12500"/>
            </a:avLst>
          </a:prstGeom>
          <a:solidFill>
            <a:srgbClr val="FFCC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円柱 57"/>
          <p:cNvSpPr/>
          <p:nvPr/>
        </p:nvSpPr>
        <p:spPr bwMode="auto">
          <a:xfrm>
            <a:off x="7900248" y="1313765"/>
            <a:ext cx="585065" cy="720080"/>
          </a:xfrm>
          <a:prstGeom prst="can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柱 58"/>
          <p:cNvSpPr/>
          <p:nvPr/>
        </p:nvSpPr>
        <p:spPr bwMode="auto">
          <a:xfrm>
            <a:off x="8912184" y="1313765"/>
            <a:ext cx="585065" cy="720080"/>
          </a:xfrm>
          <a:prstGeom prst="can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右矢印 59"/>
          <p:cNvSpPr/>
          <p:nvPr/>
        </p:nvSpPr>
        <p:spPr bwMode="auto">
          <a:xfrm>
            <a:off x="8575323" y="1538790"/>
            <a:ext cx="270030" cy="315035"/>
          </a:xfrm>
          <a:prstGeom prst="rightArrow">
            <a:avLst/>
          </a:prstGeom>
          <a:solidFill>
            <a:srgbClr val="FFC0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円柱 60"/>
          <p:cNvSpPr/>
          <p:nvPr/>
        </p:nvSpPr>
        <p:spPr bwMode="auto">
          <a:xfrm>
            <a:off x="7900248" y="5615280"/>
            <a:ext cx="585065" cy="337538"/>
          </a:xfrm>
          <a:prstGeom prst="can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右矢印 61"/>
          <p:cNvSpPr/>
          <p:nvPr/>
        </p:nvSpPr>
        <p:spPr bwMode="auto">
          <a:xfrm>
            <a:off x="8575323" y="5457763"/>
            <a:ext cx="270030" cy="315035"/>
          </a:xfrm>
          <a:prstGeom prst="rightArrow">
            <a:avLst/>
          </a:prstGeom>
          <a:solidFill>
            <a:srgbClr val="FFC0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円柱 62"/>
          <p:cNvSpPr/>
          <p:nvPr/>
        </p:nvSpPr>
        <p:spPr bwMode="auto">
          <a:xfrm>
            <a:off x="8906088" y="5615280"/>
            <a:ext cx="585065" cy="337538"/>
          </a:xfrm>
          <a:prstGeom prst="can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円柱 63"/>
          <p:cNvSpPr/>
          <p:nvPr/>
        </p:nvSpPr>
        <p:spPr bwMode="auto">
          <a:xfrm>
            <a:off x="7900248" y="5422240"/>
            <a:ext cx="585065" cy="337538"/>
          </a:xfrm>
          <a:prstGeom prst="can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円柱 64"/>
          <p:cNvSpPr/>
          <p:nvPr/>
        </p:nvSpPr>
        <p:spPr bwMode="auto">
          <a:xfrm>
            <a:off x="8906088" y="5422240"/>
            <a:ext cx="585065" cy="337538"/>
          </a:xfrm>
          <a:prstGeom prst="can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円柱 65"/>
          <p:cNvSpPr/>
          <p:nvPr/>
        </p:nvSpPr>
        <p:spPr bwMode="auto">
          <a:xfrm>
            <a:off x="7900248" y="5229200"/>
            <a:ext cx="585065" cy="337538"/>
          </a:xfrm>
          <a:prstGeom prst="can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柱 66"/>
          <p:cNvSpPr/>
          <p:nvPr/>
        </p:nvSpPr>
        <p:spPr bwMode="auto">
          <a:xfrm>
            <a:off x="8906088" y="5229200"/>
            <a:ext cx="585065" cy="337538"/>
          </a:xfrm>
          <a:prstGeom prst="can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円柱 67"/>
          <p:cNvSpPr/>
          <p:nvPr/>
        </p:nvSpPr>
        <p:spPr bwMode="auto">
          <a:xfrm>
            <a:off x="7900248" y="3343884"/>
            <a:ext cx="585065" cy="720080"/>
          </a:xfrm>
          <a:prstGeom prst="can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円柱 68"/>
          <p:cNvSpPr/>
          <p:nvPr/>
        </p:nvSpPr>
        <p:spPr bwMode="auto">
          <a:xfrm>
            <a:off x="8912184" y="3343884"/>
            <a:ext cx="585065" cy="720080"/>
          </a:xfrm>
          <a:prstGeom prst="can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環状矢印 69"/>
          <p:cNvSpPr/>
          <p:nvPr/>
        </p:nvSpPr>
        <p:spPr bwMode="auto">
          <a:xfrm>
            <a:off x="8053421" y="2843935"/>
            <a:ext cx="1345148" cy="1345148"/>
          </a:xfrm>
          <a:prstGeom prst="circularArrow">
            <a:avLst>
              <a:gd name="adj1" fmla="val 9438"/>
              <a:gd name="adj2" fmla="val 1658514"/>
              <a:gd name="adj3" fmla="val 19299426"/>
              <a:gd name="adj4" fmla="val 11639768"/>
              <a:gd name="adj5" fmla="val 12500"/>
            </a:avLst>
          </a:prstGeom>
          <a:solidFill>
            <a:srgbClr val="FFC0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405907" y="1583056"/>
            <a:ext cx="588238" cy="2769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kumimoji="1" lang="en-US" altLang="ja-JP" sz="1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DATA</a:t>
            </a:r>
            <a:endParaRPr kumimoji="1" lang="ja-JP" altLang="en-US" sz="1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1434607" y="1583056"/>
            <a:ext cx="588238" cy="2769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kumimoji="1" lang="en-US" altLang="ja-JP" sz="1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DATA</a:t>
            </a:r>
            <a:endParaRPr kumimoji="1" lang="ja-JP" altLang="en-US" sz="1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405907" y="3589409"/>
            <a:ext cx="588238" cy="2769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kumimoji="1" lang="en-US" altLang="ja-JP" sz="1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DATA</a:t>
            </a:r>
            <a:endParaRPr kumimoji="1" lang="ja-JP" altLang="en-US" sz="1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1434607" y="3589409"/>
            <a:ext cx="588238" cy="2769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kumimoji="1" lang="en-US" altLang="ja-JP" sz="1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DATA</a:t>
            </a:r>
            <a:endParaRPr kumimoji="1" lang="ja-JP" altLang="en-US" sz="1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405907" y="5533618"/>
            <a:ext cx="588238" cy="2769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kumimoji="1" lang="en-US" altLang="ja-JP" sz="1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DATA</a:t>
            </a:r>
            <a:endParaRPr kumimoji="1" lang="ja-JP" altLang="en-US" sz="1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434607" y="5533618"/>
            <a:ext cx="588238" cy="2769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kumimoji="1" lang="en-US" altLang="ja-JP" sz="1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DATA</a:t>
            </a:r>
            <a:endParaRPr kumimoji="1" lang="ja-JP" altLang="en-US" sz="1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347869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円柱 1"/>
          <p:cNvSpPr/>
          <p:nvPr/>
        </p:nvSpPr>
        <p:spPr bwMode="auto">
          <a:xfrm>
            <a:off x="407495" y="3699030"/>
            <a:ext cx="585065" cy="337538"/>
          </a:xfrm>
          <a:prstGeom prst="can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" name="円柱 3"/>
          <p:cNvSpPr/>
          <p:nvPr/>
        </p:nvSpPr>
        <p:spPr bwMode="auto">
          <a:xfrm>
            <a:off x="1413335" y="3699030"/>
            <a:ext cx="585065" cy="337538"/>
          </a:xfrm>
          <a:prstGeom prst="can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円柱 4"/>
          <p:cNvSpPr/>
          <p:nvPr/>
        </p:nvSpPr>
        <p:spPr bwMode="auto">
          <a:xfrm>
            <a:off x="407495" y="3505990"/>
            <a:ext cx="585065" cy="337538"/>
          </a:xfrm>
          <a:prstGeom prst="can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円柱 5"/>
          <p:cNvSpPr/>
          <p:nvPr/>
        </p:nvSpPr>
        <p:spPr bwMode="auto">
          <a:xfrm>
            <a:off x="1413335" y="3505990"/>
            <a:ext cx="585065" cy="337538"/>
          </a:xfrm>
          <a:prstGeom prst="can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円柱 6"/>
          <p:cNvSpPr/>
          <p:nvPr/>
        </p:nvSpPr>
        <p:spPr bwMode="auto">
          <a:xfrm>
            <a:off x="407495" y="3312950"/>
            <a:ext cx="585065" cy="337538"/>
          </a:xfrm>
          <a:prstGeom prst="can">
            <a:avLst>
              <a:gd name="adj" fmla="val 50000"/>
            </a:avLst>
          </a:prstGeom>
          <a:gradFill flip="none" rotWithShape="1">
            <a:gsLst>
              <a:gs pos="0">
                <a:srgbClr val="FFFFFF">
                  <a:alpha val="50000"/>
                </a:srgbClr>
              </a:gs>
              <a:gs pos="7001">
                <a:srgbClr val="E6E6E6">
                  <a:alpha val="48000"/>
                </a:srgbClr>
              </a:gs>
              <a:gs pos="42005">
                <a:srgbClr val="C3C5CB"/>
              </a:gs>
              <a:gs pos="32001">
                <a:srgbClr val="7D8496">
                  <a:alpha val="36000"/>
                </a:srgbClr>
              </a:gs>
              <a:gs pos="47000">
                <a:srgbClr val="E6E6E6">
                  <a:alpha val="53000"/>
                </a:srgbClr>
              </a:gs>
              <a:gs pos="85001">
                <a:srgbClr val="7D8496">
                  <a:alpha val="49000"/>
                </a:srgbClr>
              </a:gs>
              <a:gs pos="100000">
                <a:srgbClr val="E6E6E6">
                  <a:alpha val="43000"/>
                </a:srgbClr>
              </a:gs>
            </a:gsLst>
            <a:lin ang="0" scaled="1"/>
            <a:tileRect/>
          </a:gradFill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円柱 7"/>
          <p:cNvSpPr/>
          <p:nvPr/>
        </p:nvSpPr>
        <p:spPr bwMode="auto">
          <a:xfrm>
            <a:off x="1413335" y="3312950"/>
            <a:ext cx="585065" cy="337538"/>
          </a:xfrm>
          <a:prstGeom prst="can">
            <a:avLst>
              <a:gd name="adj" fmla="val 50000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環状矢印 8"/>
          <p:cNvSpPr/>
          <p:nvPr/>
        </p:nvSpPr>
        <p:spPr bwMode="auto">
          <a:xfrm>
            <a:off x="560668" y="2843935"/>
            <a:ext cx="1345148" cy="1345148"/>
          </a:xfrm>
          <a:prstGeom prst="circularArrow">
            <a:avLst>
              <a:gd name="adj1" fmla="val 9438"/>
              <a:gd name="adj2" fmla="val 1658514"/>
              <a:gd name="adj3" fmla="val 19299426"/>
              <a:gd name="adj4" fmla="val 11639768"/>
              <a:gd name="adj5" fmla="val 12500"/>
            </a:avLst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" name="円柱 9"/>
          <p:cNvSpPr/>
          <p:nvPr/>
        </p:nvSpPr>
        <p:spPr bwMode="auto">
          <a:xfrm>
            <a:off x="407495" y="1493785"/>
            <a:ext cx="585065" cy="720080"/>
          </a:xfrm>
          <a:prstGeom prst="can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" name="円柱 10"/>
          <p:cNvSpPr/>
          <p:nvPr/>
        </p:nvSpPr>
        <p:spPr bwMode="auto">
          <a:xfrm>
            <a:off x="1419431" y="1493785"/>
            <a:ext cx="585065" cy="720080"/>
          </a:xfrm>
          <a:prstGeom prst="can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" name="右矢印 11"/>
          <p:cNvSpPr/>
          <p:nvPr/>
        </p:nvSpPr>
        <p:spPr bwMode="auto">
          <a:xfrm>
            <a:off x="1082570" y="1718810"/>
            <a:ext cx="270030" cy="315035"/>
          </a:xfrm>
          <a:prstGeom prst="rightArrow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" name="メモ 12"/>
          <p:cNvSpPr/>
          <p:nvPr/>
        </p:nvSpPr>
        <p:spPr bwMode="auto">
          <a:xfrm>
            <a:off x="497843" y="1043735"/>
            <a:ext cx="404368" cy="540060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bg1">
                <a:lumMod val="50000"/>
              </a:schemeClr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メモ 13"/>
          <p:cNvSpPr/>
          <p:nvPr/>
        </p:nvSpPr>
        <p:spPr bwMode="auto">
          <a:xfrm>
            <a:off x="1511303" y="1043735"/>
            <a:ext cx="404368" cy="540060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柱 14"/>
          <p:cNvSpPr/>
          <p:nvPr/>
        </p:nvSpPr>
        <p:spPr bwMode="auto">
          <a:xfrm>
            <a:off x="407495" y="5410465"/>
            <a:ext cx="585065" cy="720080"/>
          </a:xfrm>
          <a:prstGeom prst="can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円柱 15"/>
          <p:cNvSpPr/>
          <p:nvPr/>
        </p:nvSpPr>
        <p:spPr bwMode="auto">
          <a:xfrm>
            <a:off x="1419431" y="5410465"/>
            <a:ext cx="585065" cy="720080"/>
          </a:xfrm>
          <a:prstGeom prst="can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" name="右矢印 16"/>
          <p:cNvSpPr/>
          <p:nvPr/>
        </p:nvSpPr>
        <p:spPr bwMode="auto">
          <a:xfrm>
            <a:off x="1082570" y="5635490"/>
            <a:ext cx="270030" cy="315035"/>
          </a:xfrm>
          <a:prstGeom prst="rightArrow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" name="メモ 17"/>
          <p:cNvSpPr/>
          <p:nvPr/>
        </p:nvSpPr>
        <p:spPr bwMode="auto">
          <a:xfrm>
            <a:off x="565986" y="5635490"/>
            <a:ext cx="268082" cy="358040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bg1">
                <a:lumMod val="50000"/>
              </a:schemeClr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" name="メモ 18"/>
          <p:cNvSpPr/>
          <p:nvPr/>
        </p:nvSpPr>
        <p:spPr bwMode="auto">
          <a:xfrm>
            <a:off x="1579446" y="5635490"/>
            <a:ext cx="268082" cy="358040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0" name="円柱 19"/>
          <p:cNvSpPr/>
          <p:nvPr/>
        </p:nvSpPr>
        <p:spPr bwMode="auto">
          <a:xfrm>
            <a:off x="2289561" y="3699030"/>
            <a:ext cx="585065" cy="337538"/>
          </a:xfrm>
          <a:prstGeom prst="can">
            <a:avLst>
              <a:gd name="adj" fmla="val 5000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円柱 20"/>
          <p:cNvSpPr/>
          <p:nvPr/>
        </p:nvSpPr>
        <p:spPr bwMode="auto">
          <a:xfrm>
            <a:off x="3295401" y="3699030"/>
            <a:ext cx="585065" cy="337538"/>
          </a:xfrm>
          <a:prstGeom prst="can">
            <a:avLst>
              <a:gd name="adj" fmla="val 50000"/>
            </a:avLst>
          </a:prstGeom>
          <a:gradFill>
            <a:gsLst>
              <a:gs pos="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" name="円柱 21"/>
          <p:cNvSpPr/>
          <p:nvPr/>
        </p:nvSpPr>
        <p:spPr bwMode="auto">
          <a:xfrm>
            <a:off x="2289561" y="3505990"/>
            <a:ext cx="585065" cy="337538"/>
          </a:xfrm>
          <a:prstGeom prst="can">
            <a:avLst>
              <a:gd name="adj" fmla="val 50000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" name="円柱 22"/>
          <p:cNvSpPr/>
          <p:nvPr/>
        </p:nvSpPr>
        <p:spPr bwMode="auto">
          <a:xfrm>
            <a:off x="3295401" y="3505990"/>
            <a:ext cx="585065" cy="337538"/>
          </a:xfrm>
          <a:prstGeom prst="can">
            <a:avLst>
              <a:gd name="adj" fmla="val 50000"/>
            </a:avLst>
          </a:prstGeom>
          <a:gradFill>
            <a:gsLst>
              <a:gs pos="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" name="円柱 23"/>
          <p:cNvSpPr/>
          <p:nvPr/>
        </p:nvSpPr>
        <p:spPr bwMode="auto">
          <a:xfrm>
            <a:off x="2289561" y="3312950"/>
            <a:ext cx="585065" cy="337538"/>
          </a:xfrm>
          <a:prstGeom prst="can">
            <a:avLst>
              <a:gd name="adj" fmla="val 50000"/>
            </a:avLst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柱 24"/>
          <p:cNvSpPr/>
          <p:nvPr/>
        </p:nvSpPr>
        <p:spPr bwMode="auto">
          <a:xfrm>
            <a:off x="3295401" y="3312950"/>
            <a:ext cx="585065" cy="337538"/>
          </a:xfrm>
          <a:prstGeom prst="can">
            <a:avLst>
              <a:gd name="adj" fmla="val 50000"/>
            </a:avLst>
          </a:prstGeom>
          <a:gradFill>
            <a:gsLst>
              <a:gs pos="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6" name="環状矢印 25"/>
          <p:cNvSpPr/>
          <p:nvPr/>
        </p:nvSpPr>
        <p:spPr bwMode="auto">
          <a:xfrm>
            <a:off x="2442734" y="2843935"/>
            <a:ext cx="1345148" cy="1345148"/>
          </a:xfrm>
          <a:prstGeom prst="circularArrow">
            <a:avLst>
              <a:gd name="adj1" fmla="val 9438"/>
              <a:gd name="adj2" fmla="val 1658514"/>
              <a:gd name="adj3" fmla="val 19299426"/>
              <a:gd name="adj4" fmla="val 11639768"/>
              <a:gd name="adj5" fmla="val 12500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柱 26"/>
          <p:cNvSpPr/>
          <p:nvPr/>
        </p:nvSpPr>
        <p:spPr bwMode="auto">
          <a:xfrm>
            <a:off x="2289561" y="1493785"/>
            <a:ext cx="585065" cy="720080"/>
          </a:xfrm>
          <a:prstGeom prst="can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8" name="円柱 27"/>
          <p:cNvSpPr/>
          <p:nvPr/>
        </p:nvSpPr>
        <p:spPr bwMode="auto">
          <a:xfrm>
            <a:off x="3301497" y="1493785"/>
            <a:ext cx="585065" cy="720080"/>
          </a:xfrm>
          <a:prstGeom prst="can">
            <a:avLst/>
          </a:prstGeom>
          <a:gradFill>
            <a:gsLst>
              <a:gs pos="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9" name="右矢印 28"/>
          <p:cNvSpPr/>
          <p:nvPr/>
        </p:nvSpPr>
        <p:spPr bwMode="auto">
          <a:xfrm>
            <a:off x="2964636" y="1718810"/>
            <a:ext cx="270030" cy="315035"/>
          </a:xfrm>
          <a:prstGeom prst="rightArrow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メモ 29"/>
          <p:cNvSpPr/>
          <p:nvPr/>
        </p:nvSpPr>
        <p:spPr bwMode="auto">
          <a:xfrm>
            <a:off x="2379909" y="1043735"/>
            <a:ext cx="404368" cy="540060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tx1">
                <a:lumMod val="95000"/>
                <a:lumOff val="5000"/>
              </a:schemeClr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1" name="メモ 30"/>
          <p:cNvSpPr/>
          <p:nvPr/>
        </p:nvSpPr>
        <p:spPr bwMode="auto">
          <a:xfrm>
            <a:off x="3393369" y="1043735"/>
            <a:ext cx="404368" cy="540060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2" name="円柱 31"/>
          <p:cNvSpPr/>
          <p:nvPr/>
        </p:nvSpPr>
        <p:spPr bwMode="auto">
          <a:xfrm>
            <a:off x="2289561" y="5410465"/>
            <a:ext cx="585065" cy="720080"/>
          </a:xfrm>
          <a:prstGeom prst="can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円柱 32"/>
          <p:cNvSpPr/>
          <p:nvPr/>
        </p:nvSpPr>
        <p:spPr bwMode="auto">
          <a:xfrm>
            <a:off x="3301497" y="5410465"/>
            <a:ext cx="585065" cy="720080"/>
          </a:xfrm>
          <a:prstGeom prst="can">
            <a:avLst/>
          </a:prstGeom>
          <a:gradFill>
            <a:gsLst>
              <a:gs pos="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4" name="右矢印 33"/>
          <p:cNvSpPr/>
          <p:nvPr/>
        </p:nvSpPr>
        <p:spPr bwMode="auto">
          <a:xfrm>
            <a:off x="2964636" y="5635490"/>
            <a:ext cx="270030" cy="315035"/>
          </a:xfrm>
          <a:prstGeom prst="rightArrow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メモ 34"/>
          <p:cNvSpPr/>
          <p:nvPr/>
        </p:nvSpPr>
        <p:spPr bwMode="auto">
          <a:xfrm>
            <a:off x="2448052" y="5635490"/>
            <a:ext cx="268082" cy="358040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tx1">
                <a:lumMod val="95000"/>
                <a:lumOff val="5000"/>
              </a:schemeClr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6" name="メモ 35"/>
          <p:cNvSpPr/>
          <p:nvPr/>
        </p:nvSpPr>
        <p:spPr bwMode="auto">
          <a:xfrm>
            <a:off x="3461512" y="5635490"/>
            <a:ext cx="268082" cy="358040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7" name="円柱 36"/>
          <p:cNvSpPr/>
          <p:nvPr/>
        </p:nvSpPr>
        <p:spPr bwMode="auto">
          <a:xfrm>
            <a:off x="4162749" y="3699030"/>
            <a:ext cx="585065" cy="337538"/>
          </a:xfrm>
          <a:prstGeom prst="can">
            <a:avLst>
              <a:gd name="adj" fmla="val 50000"/>
            </a:avLst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8" name="円柱 37"/>
          <p:cNvSpPr/>
          <p:nvPr/>
        </p:nvSpPr>
        <p:spPr bwMode="auto">
          <a:xfrm>
            <a:off x="5168589" y="3699030"/>
            <a:ext cx="585065" cy="337538"/>
          </a:xfrm>
          <a:prstGeom prst="can">
            <a:avLst>
              <a:gd name="adj" fmla="val 50000"/>
            </a:avLst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" name="円柱 38"/>
          <p:cNvSpPr/>
          <p:nvPr/>
        </p:nvSpPr>
        <p:spPr bwMode="auto">
          <a:xfrm>
            <a:off x="4162749" y="3505990"/>
            <a:ext cx="585065" cy="337538"/>
          </a:xfrm>
          <a:prstGeom prst="can">
            <a:avLst>
              <a:gd name="adj" fmla="val 50000"/>
            </a:avLst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0" name="円柱 39"/>
          <p:cNvSpPr/>
          <p:nvPr/>
        </p:nvSpPr>
        <p:spPr bwMode="auto">
          <a:xfrm>
            <a:off x="5168589" y="3505990"/>
            <a:ext cx="585065" cy="337538"/>
          </a:xfrm>
          <a:prstGeom prst="can">
            <a:avLst>
              <a:gd name="adj" fmla="val 50000"/>
            </a:avLst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1" name="円柱 40"/>
          <p:cNvSpPr/>
          <p:nvPr/>
        </p:nvSpPr>
        <p:spPr bwMode="auto">
          <a:xfrm>
            <a:off x="4162749" y="3312950"/>
            <a:ext cx="585065" cy="337538"/>
          </a:xfrm>
          <a:prstGeom prst="can">
            <a:avLst>
              <a:gd name="adj" fmla="val 50000"/>
            </a:avLst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柱 41"/>
          <p:cNvSpPr/>
          <p:nvPr/>
        </p:nvSpPr>
        <p:spPr bwMode="auto">
          <a:xfrm>
            <a:off x="5168589" y="3312950"/>
            <a:ext cx="585065" cy="337538"/>
          </a:xfrm>
          <a:prstGeom prst="can">
            <a:avLst>
              <a:gd name="adj" fmla="val 50000"/>
            </a:avLst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3" name="環状矢印 42"/>
          <p:cNvSpPr/>
          <p:nvPr/>
        </p:nvSpPr>
        <p:spPr bwMode="auto">
          <a:xfrm>
            <a:off x="4315922" y="2843935"/>
            <a:ext cx="1345148" cy="1345148"/>
          </a:xfrm>
          <a:prstGeom prst="circularArrow">
            <a:avLst>
              <a:gd name="adj1" fmla="val 9438"/>
              <a:gd name="adj2" fmla="val 1658514"/>
              <a:gd name="adj3" fmla="val 19299426"/>
              <a:gd name="adj4" fmla="val 11639768"/>
              <a:gd name="adj5" fmla="val 12500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4" name="円柱 43"/>
          <p:cNvSpPr/>
          <p:nvPr/>
        </p:nvSpPr>
        <p:spPr bwMode="auto">
          <a:xfrm>
            <a:off x="4162749" y="1493785"/>
            <a:ext cx="585065" cy="720080"/>
          </a:xfrm>
          <a:prstGeom prst="can">
            <a:avLst/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5" name="円柱 44"/>
          <p:cNvSpPr/>
          <p:nvPr/>
        </p:nvSpPr>
        <p:spPr bwMode="auto">
          <a:xfrm>
            <a:off x="5174685" y="1493785"/>
            <a:ext cx="585065" cy="720080"/>
          </a:xfrm>
          <a:prstGeom prst="can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6" name="右矢印 45"/>
          <p:cNvSpPr/>
          <p:nvPr/>
        </p:nvSpPr>
        <p:spPr bwMode="auto">
          <a:xfrm>
            <a:off x="4837824" y="1718810"/>
            <a:ext cx="270030" cy="315035"/>
          </a:xfrm>
          <a:prstGeom prst="rightArrow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7" name="メモ 46"/>
          <p:cNvSpPr/>
          <p:nvPr/>
        </p:nvSpPr>
        <p:spPr bwMode="auto">
          <a:xfrm>
            <a:off x="4253097" y="1043735"/>
            <a:ext cx="404368" cy="540060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tx1">
                <a:lumMod val="95000"/>
                <a:lumOff val="5000"/>
              </a:schemeClr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8" name="メモ 47"/>
          <p:cNvSpPr/>
          <p:nvPr/>
        </p:nvSpPr>
        <p:spPr bwMode="auto">
          <a:xfrm>
            <a:off x="5266557" y="1043735"/>
            <a:ext cx="404368" cy="540060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9" name="円柱 48"/>
          <p:cNvSpPr/>
          <p:nvPr/>
        </p:nvSpPr>
        <p:spPr bwMode="auto">
          <a:xfrm>
            <a:off x="4162749" y="5410465"/>
            <a:ext cx="585065" cy="720080"/>
          </a:xfrm>
          <a:prstGeom prst="can">
            <a:avLst/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0" name="円柱 49"/>
          <p:cNvSpPr/>
          <p:nvPr/>
        </p:nvSpPr>
        <p:spPr bwMode="auto">
          <a:xfrm>
            <a:off x="5174685" y="5410465"/>
            <a:ext cx="585065" cy="720080"/>
          </a:xfrm>
          <a:prstGeom prst="can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1" name="右矢印 50"/>
          <p:cNvSpPr/>
          <p:nvPr/>
        </p:nvSpPr>
        <p:spPr bwMode="auto">
          <a:xfrm>
            <a:off x="4837824" y="5635490"/>
            <a:ext cx="270030" cy="315035"/>
          </a:xfrm>
          <a:prstGeom prst="rightArrow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2" name="メモ 51"/>
          <p:cNvSpPr/>
          <p:nvPr/>
        </p:nvSpPr>
        <p:spPr bwMode="auto">
          <a:xfrm>
            <a:off x="4321240" y="5635490"/>
            <a:ext cx="268082" cy="358040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tx1">
                <a:lumMod val="95000"/>
                <a:lumOff val="5000"/>
              </a:schemeClr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3" name="メモ 52"/>
          <p:cNvSpPr/>
          <p:nvPr/>
        </p:nvSpPr>
        <p:spPr bwMode="auto">
          <a:xfrm>
            <a:off x="5334700" y="5635490"/>
            <a:ext cx="268082" cy="358040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4" name="円柱 53"/>
          <p:cNvSpPr/>
          <p:nvPr/>
        </p:nvSpPr>
        <p:spPr bwMode="auto">
          <a:xfrm>
            <a:off x="6018182" y="3699030"/>
            <a:ext cx="585065" cy="337538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円柱 54"/>
          <p:cNvSpPr/>
          <p:nvPr/>
        </p:nvSpPr>
        <p:spPr bwMode="auto">
          <a:xfrm>
            <a:off x="7024022" y="3699030"/>
            <a:ext cx="585065" cy="337538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円柱 55"/>
          <p:cNvSpPr/>
          <p:nvPr/>
        </p:nvSpPr>
        <p:spPr bwMode="auto">
          <a:xfrm>
            <a:off x="6018182" y="3505990"/>
            <a:ext cx="585065" cy="337538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円柱 56"/>
          <p:cNvSpPr/>
          <p:nvPr/>
        </p:nvSpPr>
        <p:spPr bwMode="auto">
          <a:xfrm>
            <a:off x="7024022" y="3505990"/>
            <a:ext cx="585065" cy="337538"/>
          </a:xfrm>
          <a:prstGeom prst="can">
            <a:avLst>
              <a:gd name="adj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円柱 57"/>
          <p:cNvSpPr/>
          <p:nvPr/>
        </p:nvSpPr>
        <p:spPr bwMode="auto">
          <a:xfrm>
            <a:off x="6018182" y="3312950"/>
            <a:ext cx="585065" cy="337538"/>
          </a:xfrm>
          <a:prstGeom prst="can">
            <a:avLst>
              <a:gd name="adj" fmla="val 50000"/>
            </a:avLst>
          </a:prstGeom>
          <a:solidFill>
            <a:srgbClr val="FF6600"/>
          </a:solidFill>
          <a:ln w="9525">
            <a:noFill/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柱 58"/>
          <p:cNvSpPr/>
          <p:nvPr/>
        </p:nvSpPr>
        <p:spPr bwMode="auto">
          <a:xfrm>
            <a:off x="7024022" y="3312950"/>
            <a:ext cx="585065" cy="337538"/>
          </a:xfrm>
          <a:prstGeom prst="can">
            <a:avLst>
              <a:gd name="adj" fmla="val 50000"/>
            </a:avLst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環状矢印 59"/>
          <p:cNvSpPr/>
          <p:nvPr/>
        </p:nvSpPr>
        <p:spPr bwMode="auto">
          <a:xfrm>
            <a:off x="6171355" y="2843935"/>
            <a:ext cx="1345148" cy="1345148"/>
          </a:xfrm>
          <a:prstGeom prst="circularArrow">
            <a:avLst>
              <a:gd name="adj1" fmla="val 9438"/>
              <a:gd name="adj2" fmla="val 1658514"/>
              <a:gd name="adj3" fmla="val 19299426"/>
              <a:gd name="adj4" fmla="val 11639768"/>
              <a:gd name="adj5" fmla="val 12500"/>
            </a:avLst>
          </a:prstGeom>
          <a:solidFill>
            <a:srgbClr val="FFCC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円柱 60"/>
          <p:cNvSpPr/>
          <p:nvPr/>
        </p:nvSpPr>
        <p:spPr bwMode="auto">
          <a:xfrm>
            <a:off x="6018182" y="1493785"/>
            <a:ext cx="585065" cy="720080"/>
          </a:xfrm>
          <a:prstGeom prst="can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円柱 61"/>
          <p:cNvSpPr/>
          <p:nvPr/>
        </p:nvSpPr>
        <p:spPr bwMode="auto">
          <a:xfrm>
            <a:off x="7030118" y="1493785"/>
            <a:ext cx="585065" cy="720080"/>
          </a:xfrm>
          <a:prstGeom prst="can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右矢印 62"/>
          <p:cNvSpPr/>
          <p:nvPr/>
        </p:nvSpPr>
        <p:spPr bwMode="auto">
          <a:xfrm>
            <a:off x="6693257" y="1718810"/>
            <a:ext cx="270030" cy="315035"/>
          </a:xfrm>
          <a:prstGeom prst="rightArrow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メモ 63"/>
          <p:cNvSpPr/>
          <p:nvPr/>
        </p:nvSpPr>
        <p:spPr bwMode="auto">
          <a:xfrm>
            <a:off x="6108530" y="1043735"/>
            <a:ext cx="404368" cy="540060"/>
          </a:xfrm>
          <a:prstGeom prst="foldedCorner">
            <a:avLst/>
          </a:prstGeom>
          <a:solidFill>
            <a:schemeClr val="accent1"/>
          </a:solidFill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メモ 64"/>
          <p:cNvSpPr/>
          <p:nvPr/>
        </p:nvSpPr>
        <p:spPr bwMode="auto">
          <a:xfrm>
            <a:off x="7121990" y="1043735"/>
            <a:ext cx="404368" cy="540060"/>
          </a:xfrm>
          <a:prstGeom prst="foldedCorner">
            <a:avLst/>
          </a:prstGeom>
          <a:solidFill>
            <a:srgbClr val="FF6600"/>
          </a:solidFill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6" name="円柱 65"/>
          <p:cNvSpPr/>
          <p:nvPr/>
        </p:nvSpPr>
        <p:spPr bwMode="auto">
          <a:xfrm>
            <a:off x="6018182" y="5410465"/>
            <a:ext cx="585065" cy="720080"/>
          </a:xfrm>
          <a:prstGeom prst="can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柱 66"/>
          <p:cNvSpPr/>
          <p:nvPr/>
        </p:nvSpPr>
        <p:spPr bwMode="auto">
          <a:xfrm>
            <a:off x="7030118" y="5410465"/>
            <a:ext cx="585065" cy="720080"/>
          </a:xfrm>
          <a:prstGeom prst="can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右矢印 67"/>
          <p:cNvSpPr/>
          <p:nvPr/>
        </p:nvSpPr>
        <p:spPr bwMode="auto">
          <a:xfrm>
            <a:off x="6693257" y="5635490"/>
            <a:ext cx="270030" cy="315035"/>
          </a:xfrm>
          <a:prstGeom prst="rightArrow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メモ 68"/>
          <p:cNvSpPr/>
          <p:nvPr/>
        </p:nvSpPr>
        <p:spPr bwMode="auto">
          <a:xfrm>
            <a:off x="6176673" y="5635490"/>
            <a:ext cx="268082" cy="358040"/>
          </a:xfrm>
          <a:prstGeom prst="foldedCorner">
            <a:avLst/>
          </a:prstGeom>
          <a:solidFill>
            <a:schemeClr val="accent1"/>
          </a:solidFill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メモ 69"/>
          <p:cNvSpPr/>
          <p:nvPr/>
        </p:nvSpPr>
        <p:spPr bwMode="auto">
          <a:xfrm>
            <a:off x="7190133" y="5635490"/>
            <a:ext cx="268082" cy="358040"/>
          </a:xfrm>
          <a:prstGeom prst="foldedCorner">
            <a:avLst/>
          </a:prstGeom>
          <a:solidFill>
            <a:srgbClr val="FF6600"/>
          </a:solidFill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1" name="円柱 70"/>
          <p:cNvSpPr/>
          <p:nvPr/>
        </p:nvSpPr>
        <p:spPr bwMode="auto">
          <a:xfrm>
            <a:off x="7891370" y="3699030"/>
            <a:ext cx="585065" cy="337538"/>
          </a:xfrm>
          <a:prstGeom prst="can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2" name="円柱 71"/>
          <p:cNvSpPr/>
          <p:nvPr/>
        </p:nvSpPr>
        <p:spPr bwMode="auto">
          <a:xfrm>
            <a:off x="8897210" y="3699030"/>
            <a:ext cx="585065" cy="337538"/>
          </a:xfrm>
          <a:prstGeom prst="can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3" name="円柱 72"/>
          <p:cNvSpPr/>
          <p:nvPr/>
        </p:nvSpPr>
        <p:spPr bwMode="auto">
          <a:xfrm>
            <a:off x="7891370" y="3505990"/>
            <a:ext cx="585065" cy="337538"/>
          </a:xfrm>
          <a:prstGeom prst="can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4" name="円柱 73"/>
          <p:cNvSpPr/>
          <p:nvPr/>
        </p:nvSpPr>
        <p:spPr bwMode="auto">
          <a:xfrm>
            <a:off x="8897210" y="3505990"/>
            <a:ext cx="585065" cy="337538"/>
          </a:xfrm>
          <a:prstGeom prst="can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5" name="円柱 74"/>
          <p:cNvSpPr/>
          <p:nvPr/>
        </p:nvSpPr>
        <p:spPr bwMode="auto">
          <a:xfrm>
            <a:off x="7891370" y="3312950"/>
            <a:ext cx="585065" cy="337538"/>
          </a:xfrm>
          <a:prstGeom prst="can">
            <a:avLst>
              <a:gd name="adj" fmla="val 50000"/>
            </a:avLst>
          </a:prstGeom>
          <a:solidFill>
            <a:schemeClr val="bg1"/>
          </a:solidFill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柱 75"/>
          <p:cNvSpPr/>
          <p:nvPr/>
        </p:nvSpPr>
        <p:spPr bwMode="auto">
          <a:xfrm>
            <a:off x="8897210" y="3312950"/>
            <a:ext cx="585065" cy="337538"/>
          </a:xfrm>
          <a:prstGeom prst="can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7" name="環状矢印 76"/>
          <p:cNvSpPr/>
          <p:nvPr/>
        </p:nvSpPr>
        <p:spPr bwMode="auto">
          <a:xfrm>
            <a:off x="8044543" y="2843935"/>
            <a:ext cx="1345148" cy="1345148"/>
          </a:xfrm>
          <a:prstGeom prst="circularArrow">
            <a:avLst>
              <a:gd name="adj1" fmla="val 9438"/>
              <a:gd name="adj2" fmla="val 1658514"/>
              <a:gd name="adj3" fmla="val 19299426"/>
              <a:gd name="adj4" fmla="val 11639768"/>
              <a:gd name="adj5" fmla="val 12500"/>
            </a:avLst>
          </a:prstGeom>
          <a:solidFill>
            <a:srgbClr val="FFC0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8" name="円柱 77"/>
          <p:cNvSpPr/>
          <p:nvPr/>
        </p:nvSpPr>
        <p:spPr bwMode="auto">
          <a:xfrm>
            <a:off x="7891370" y="1493785"/>
            <a:ext cx="585065" cy="720080"/>
          </a:xfrm>
          <a:prstGeom prst="can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9" name="円柱 78"/>
          <p:cNvSpPr/>
          <p:nvPr/>
        </p:nvSpPr>
        <p:spPr bwMode="auto">
          <a:xfrm>
            <a:off x="8903306" y="1493785"/>
            <a:ext cx="585065" cy="720080"/>
          </a:xfrm>
          <a:prstGeom prst="can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0" name="右矢印 79"/>
          <p:cNvSpPr/>
          <p:nvPr/>
        </p:nvSpPr>
        <p:spPr bwMode="auto">
          <a:xfrm>
            <a:off x="8566445" y="1718810"/>
            <a:ext cx="270030" cy="315035"/>
          </a:xfrm>
          <a:prstGeom prst="rightArrow">
            <a:avLst/>
          </a:prstGeom>
          <a:solidFill>
            <a:srgbClr val="FFC0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1" name="メモ 80"/>
          <p:cNvSpPr/>
          <p:nvPr/>
        </p:nvSpPr>
        <p:spPr bwMode="auto">
          <a:xfrm>
            <a:off x="7981718" y="1043735"/>
            <a:ext cx="404368" cy="540060"/>
          </a:xfrm>
          <a:prstGeom prst="foldedCorner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メモ 81"/>
          <p:cNvSpPr/>
          <p:nvPr/>
        </p:nvSpPr>
        <p:spPr bwMode="auto">
          <a:xfrm>
            <a:off x="8995178" y="1043735"/>
            <a:ext cx="404368" cy="540060"/>
          </a:xfrm>
          <a:prstGeom prst="foldedCorner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円柱 82"/>
          <p:cNvSpPr/>
          <p:nvPr/>
        </p:nvSpPr>
        <p:spPr bwMode="auto">
          <a:xfrm>
            <a:off x="7891370" y="5410465"/>
            <a:ext cx="585065" cy="720080"/>
          </a:xfrm>
          <a:prstGeom prst="can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4" name="円柱 83"/>
          <p:cNvSpPr/>
          <p:nvPr/>
        </p:nvSpPr>
        <p:spPr bwMode="auto">
          <a:xfrm>
            <a:off x="8903306" y="5410465"/>
            <a:ext cx="585065" cy="720080"/>
          </a:xfrm>
          <a:prstGeom prst="can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5" name="右矢印 84"/>
          <p:cNvSpPr/>
          <p:nvPr/>
        </p:nvSpPr>
        <p:spPr bwMode="auto">
          <a:xfrm>
            <a:off x="8566445" y="5635490"/>
            <a:ext cx="270030" cy="315035"/>
          </a:xfrm>
          <a:prstGeom prst="rightArrow">
            <a:avLst/>
          </a:prstGeom>
          <a:solidFill>
            <a:srgbClr val="FFC0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6" name="メモ 85"/>
          <p:cNvSpPr/>
          <p:nvPr/>
        </p:nvSpPr>
        <p:spPr bwMode="auto">
          <a:xfrm>
            <a:off x="8049861" y="5635490"/>
            <a:ext cx="268082" cy="358040"/>
          </a:xfrm>
          <a:prstGeom prst="foldedCorner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メモ 86"/>
          <p:cNvSpPr/>
          <p:nvPr/>
        </p:nvSpPr>
        <p:spPr bwMode="auto">
          <a:xfrm>
            <a:off x="9063321" y="5635490"/>
            <a:ext cx="268082" cy="358040"/>
          </a:xfrm>
          <a:prstGeom prst="foldedCorner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 bwMode="auto">
          <a:xfrm>
            <a:off x="1082570" y="1538790"/>
            <a:ext cx="270030" cy="315035"/>
          </a:xfrm>
          <a:prstGeom prst="rightArrow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右矢印 8"/>
          <p:cNvSpPr/>
          <p:nvPr/>
        </p:nvSpPr>
        <p:spPr bwMode="auto">
          <a:xfrm>
            <a:off x="1082570" y="5457763"/>
            <a:ext cx="270030" cy="315035"/>
          </a:xfrm>
          <a:prstGeom prst="rightArrow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直方体 4"/>
          <p:cNvSpPr/>
          <p:nvPr/>
        </p:nvSpPr>
        <p:spPr bwMode="auto">
          <a:xfrm>
            <a:off x="452499" y="1201252"/>
            <a:ext cx="495055" cy="990110"/>
          </a:xfrm>
          <a:prstGeom prst="cube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" name="直方体 16"/>
          <p:cNvSpPr/>
          <p:nvPr/>
        </p:nvSpPr>
        <p:spPr bwMode="auto">
          <a:xfrm>
            <a:off x="1473579" y="1201252"/>
            <a:ext cx="495055" cy="990110"/>
          </a:xfrm>
          <a:prstGeom prst="cube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" name="直方体 21"/>
          <p:cNvSpPr/>
          <p:nvPr/>
        </p:nvSpPr>
        <p:spPr bwMode="auto">
          <a:xfrm>
            <a:off x="452499" y="3289132"/>
            <a:ext cx="495055" cy="990110"/>
          </a:xfrm>
          <a:prstGeom prst="cube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" name="直方体 22"/>
          <p:cNvSpPr/>
          <p:nvPr/>
        </p:nvSpPr>
        <p:spPr bwMode="auto">
          <a:xfrm>
            <a:off x="1473579" y="3289132"/>
            <a:ext cx="495055" cy="990110"/>
          </a:xfrm>
          <a:prstGeom prst="cube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" name="環状矢印 23"/>
          <p:cNvSpPr/>
          <p:nvPr/>
        </p:nvSpPr>
        <p:spPr bwMode="auto">
          <a:xfrm>
            <a:off x="560668" y="2798930"/>
            <a:ext cx="1345148" cy="1345148"/>
          </a:xfrm>
          <a:prstGeom prst="circularArrow">
            <a:avLst>
              <a:gd name="adj1" fmla="val 9438"/>
              <a:gd name="adj2" fmla="val 1658514"/>
              <a:gd name="adj3" fmla="val 19299426"/>
              <a:gd name="adj4" fmla="val 11639768"/>
              <a:gd name="adj5" fmla="val 12500"/>
            </a:avLst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5" name="直方体 24"/>
          <p:cNvSpPr/>
          <p:nvPr/>
        </p:nvSpPr>
        <p:spPr bwMode="auto">
          <a:xfrm>
            <a:off x="452499" y="5615280"/>
            <a:ext cx="495055" cy="395226"/>
          </a:xfrm>
          <a:prstGeom prst="cube">
            <a:avLst>
              <a:gd name="adj" fmla="val 35797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7" name="直方体 26"/>
          <p:cNvSpPr/>
          <p:nvPr/>
        </p:nvSpPr>
        <p:spPr bwMode="auto">
          <a:xfrm>
            <a:off x="452499" y="5334864"/>
            <a:ext cx="495055" cy="395226"/>
          </a:xfrm>
          <a:prstGeom prst="cube">
            <a:avLst>
              <a:gd name="adj" fmla="val 35797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8" name="直方体 27"/>
          <p:cNvSpPr/>
          <p:nvPr/>
        </p:nvSpPr>
        <p:spPr bwMode="auto">
          <a:xfrm>
            <a:off x="452499" y="5048352"/>
            <a:ext cx="495055" cy="395226"/>
          </a:xfrm>
          <a:prstGeom prst="cube">
            <a:avLst>
              <a:gd name="adj" fmla="val 35797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9" name="直方体 28"/>
          <p:cNvSpPr/>
          <p:nvPr/>
        </p:nvSpPr>
        <p:spPr bwMode="auto">
          <a:xfrm>
            <a:off x="1494915" y="5615280"/>
            <a:ext cx="495055" cy="395226"/>
          </a:xfrm>
          <a:prstGeom prst="cube">
            <a:avLst>
              <a:gd name="adj" fmla="val 35797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0" name="直方体 29"/>
          <p:cNvSpPr/>
          <p:nvPr/>
        </p:nvSpPr>
        <p:spPr bwMode="auto">
          <a:xfrm>
            <a:off x="1494915" y="5334864"/>
            <a:ext cx="495055" cy="395226"/>
          </a:xfrm>
          <a:prstGeom prst="cube">
            <a:avLst>
              <a:gd name="adj" fmla="val 35797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1" name="直方体 30"/>
          <p:cNvSpPr/>
          <p:nvPr/>
        </p:nvSpPr>
        <p:spPr bwMode="auto">
          <a:xfrm>
            <a:off x="1494915" y="5048352"/>
            <a:ext cx="495055" cy="395226"/>
          </a:xfrm>
          <a:prstGeom prst="cube">
            <a:avLst>
              <a:gd name="adj" fmla="val 35797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2" name="右矢印 31"/>
          <p:cNvSpPr/>
          <p:nvPr/>
        </p:nvSpPr>
        <p:spPr bwMode="auto">
          <a:xfrm>
            <a:off x="2955758" y="1538790"/>
            <a:ext cx="270030" cy="315035"/>
          </a:xfrm>
          <a:prstGeom prst="rightArrow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右矢印 32"/>
          <p:cNvSpPr/>
          <p:nvPr/>
        </p:nvSpPr>
        <p:spPr bwMode="auto">
          <a:xfrm>
            <a:off x="2955758" y="5457763"/>
            <a:ext cx="270030" cy="315035"/>
          </a:xfrm>
          <a:prstGeom prst="rightArrow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直方体 33"/>
          <p:cNvSpPr/>
          <p:nvPr/>
        </p:nvSpPr>
        <p:spPr bwMode="auto">
          <a:xfrm>
            <a:off x="2325687" y="1201252"/>
            <a:ext cx="495055" cy="990110"/>
          </a:xfrm>
          <a:prstGeom prst="cube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5" name="直方体 34"/>
          <p:cNvSpPr/>
          <p:nvPr/>
        </p:nvSpPr>
        <p:spPr bwMode="auto">
          <a:xfrm>
            <a:off x="3346767" y="1201252"/>
            <a:ext cx="495055" cy="990110"/>
          </a:xfrm>
          <a:prstGeom prst="cube">
            <a:avLst/>
          </a:prstGeom>
          <a:gradFill>
            <a:gsLst>
              <a:gs pos="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6" name="直方体 35"/>
          <p:cNvSpPr/>
          <p:nvPr/>
        </p:nvSpPr>
        <p:spPr bwMode="auto">
          <a:xfrm>
            <a:off x="2325687" y="3289132"/>
            <a:ext cx="495055" cy="990110"/>
          </a:xfrm>
          <a:prstGeom prst="cube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7" name="直方体 36"/>
          <p:cNvSpPr/>
          <p:nvPr/>
        </p:nvSpPr>
        <p:spPr bwMode="auto">
          <a:xfrm>
            <a:off x="3346767" y="3289132"/>
            <a:ext cx="495055" cy="990110"/>
          </a:xfrm>
          <a:prstGeom prst="cube">
            <a:avLst/>
          </a:prstGeom>
          <a:gradFill>
            <a:gsLst>
              <a:gs pos="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8" name="環状矢印 37"/>
          <p:cNvSpPr/>
          <p:nvPr/>
        </p:nvSpPr>
        <p:spPr bwMode="auto">
          <a:xfrm>
            <a:off x="2433856" y="2798930"/>
            <a:ext cx="1345148" cy="1345148"/>
          </a:xfrm>
          <a:prstGeom prst="circularArrow">
            <a:avLst>
              <a:gd name="adj1" fmla="val 9438"/>
              <a:gd name="adj2" fmla="val 1658514"/>
              <a:gd name="adj3" fmla="val 19299426"/>
              <a:gd name="adj4" fmla="val 11639768"/>
              <a:gd name="adj5" fmla="val 12500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直方体 38"/>
          <p:cNvSpPr/>
          <p:nvPr/>
        </p:nvSpPr>
        <p:spPr bwMode="auto">
          <a:xfrm>
            <a:off x="2325687" y="5615280"/>
            <a:ext cx="495055" cy="395226"/>
          </a:xfrm>
          <a:prstGeom prst="cube">
            <a:avLst>
              <a:gd name="adj" fmla="val 35797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0" name="直方体 39"/>
          <p:cNvSpPr/>
          <p:nvPr/>
        </p:nvSpPr>
        <p:spPr bwMode="auto">
          <a:xfrm>
            <a:off x="2325687" y="5334864"/>
            <a:ext cx="495055" cy="395226"/>
          </a:xfrm>
          <a:prstGeom prst="cube">
            <a:avLst>
              <a:gd name="adj" fmla="val 35797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1" name="直方体 40"/>
          <p:cNvSpPr/>
          <p:nvPr/>
        </p:nvSpPr>
        <p:spPr bwMode="auto">
          <a:xfrm>
            <a:off x="2325687" y="5048352"/>
            <a:ext cx="495055" cy="395226"/>
          </a:xfrm>
          <a:prstGeom prst="cube">
            <a:avLst>
              <a:gd name="adj" fmla="val 35797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2" name="直方体 41"/>
          <p:cNvSpPr/>
          <p:nvPr/>
        </p:nvSpPr>
        <p:spPr bwMode="auto">
          <a:xfrm>
            <a:off x="3368103" y="5615280"/>
            <a:ext cx="495055" cy="395226"/>
          </a:xfrm>
          <a:prstGeom prst="cube">
            <a:avLst>
              <a:gd name="adj" fmla="val 35797"/>
            </a:avLst>
          </a:prstGeom>
          <a:gradFill>
            <a:gsLst>
              <a:gs pos="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3" name="直方体 42"/>
          <p:cNvSpPr/>
          <p:nvPr/>
        </p:nvSpPr>
        <p:spPr bwMode="auto">
          <a:xfrm>
            <a:off x="3368103" y="5334864"/>
            <a:ext cx="495055" cy="395226"/>
          </a:xfrm>
          <a:prstGeom prst="cube">
            <a:avLst>
              <a:gd name="adj" fmla="val 35797"/>
            </a:avLst>
          </a:prstGeom>
          <a:gradFill>
            <a:gsLst>
              <a:gs pos="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4" name="直方体 43"/>
          <p:cNvSpPr/>
          <p:nvPr/>
        </p:nvSpPr>
        <p:spPr bwMode="auto">
          <a:xfrm>
            <a:off x="3368103" y="5048352"/>
            <a:ext cx="495055" cy="395226"/>
          </a:xfrm>
          <a:prstGeom prst="cube">
            <a:avLst>
              <a:gd name="adj" fmla="val 35797"/>
            </a:avLst>
          </a:prstGeom>
          <a:gradFill>
            <a:gsLst>
              <a:gs pos="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5" name="右矢印 44"/>
          <p:cNvSpPr/>
          <p:nvPr/>
        </p:nvSpPr>
        <p:spPr bwMode="auto">
          <a:xfrm>
            <a:off x="4820068" y="1538790"/>
            <a:ext cx="270030" cy="315035"/>
          </a:xfrm>
          <a:prstGeom prst="rightArrow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6" name="右矢印 45"/>
          <p:cNvSpPr/>
          <p:nvPr/>
        </p:nvSpPr>
        <p:spPr bwMode="auto">
          <a:xfrm>
            <a:off x="4820068" y="5457763"/>
            <a:ext cx="270030" cy="315035"/>
          </a:xfrm>
          <a:prstGeom prst="rightArrow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7" name="直方体 46"/>
          <p:cNvSpPr/>
          <p:nvPr/>
        </p:nvSpPr>
        <p:spPr bwMode="auto">
          <a:xfrm>
            <a:off x="4189997" y="1201252"/>
            <a:ext cx="495055" cy="990110"/>
          </a:xfrm>
          <a:prstGeom prst="cube">
            <a:avLst/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8" name="直方体 47"/>
          <p:cNvSpPr/>
          <p:nvPr/>
        </p:nvSpPr>
        <p:spPr bwMode="auto">
          <a:xfrm>
            <a:off x="5211077" y="1201252"/>
            <a:ext cx="495055" cy="990110"/>
          </a:xfrm>
          <a:prstGeom prst="cub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9" name="直方体 48"/>
          <p:cNvSpPr/>
          <p:nvPr/>
        </p:nvSpPr>
        <p:spPr bwMode="auto">
          <a:xfrm>
            <a:off x="4189997" y="3289132"/>
            <a:ext cx="495055" cy="990110"/>
          </a:xfrm>
          <a:prstGeom prst="cube">
            <a:avLst/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0" name="直方体 49"/>
          <p:cNvSpPr/>
          <p:nvPr/>
        </p:nvSpPr>
        <p:spPr bwMode="auto">
          <a:xfrm>
            <a:off x="5211077" y="3289132"/>
            <a:ext cx="495055" cy="990110"/>
          </a:xfrm>
          <a:prstGeom prst="cub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1" name="環状矢印 50"/>
          <p:cNvSpPr/>
          <p:nvPr/>
        </p:nvSpPr>
        <p:spPr bwMode="auto">
          <a:xfrm>
            <a:off x="4298166" y="2798930"/>
            <a:ext cx="1345148" cy="1345148"/>
          </a:xfrm>
          <a:prstGeom prst="circularArrow">
            <a:avLst>
              <a:gd name="adj1" fmla="val 9438"/>
              <a:gd name="adj2" fmla="val 1658514"/>
              <a:gd name="adj3" fmla="val 19299426"/>
              <a:gd name="adj4" fmla="val 11639768"/>
              <a:gd name="adj5" fmla="val 12500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2" name="直方体 51"/>
          <p:cNvSpPr/>
          <p:nvPr/>
        </p:nvSpPr>
        <p:spPr bwMode="auto">
          <a:xfrm>
            <a:off x="4189997" y="5615280"/>
            <a:ext cx="495055" cy="395226"/>
          </a:xfrm>
          <a:prstGeom prst="cube">
            <a:avLst>
              <a:gd name="adj" fmla="val 35797"/>
            </a:avLst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3" name="直方体 52"/>
          <p:cNvSpPr/>
          <p:nvPr/>
        </p:nvSpPr>
        <p:spPr bwMode="auto">
          <a:xfrm>
            <a:off x="4189997" y="5334864"/>
            <a:ext cx="495055" cy="395226"/>
          </a:xfrm>
          <a:prstGeom prst="cube">
            <a:avLst>
              <a:gd name="adj" fmla="val 35797"/>
            </a:avLst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4" name="直方体 53"/>
          <p:cNvSpPr/>
          <p:nvPr/>
        </p:nvSpPr>
        <p:spPr bwMode="auto">
          <a:xfrm>
            <a:off x="4189997" y="5048352"/>
            <a:ext cx="495055" cy="395226"/>
          </a:xfrm>
          <a:prstGeom prst="cube">
            <a:avLst>
              <a:gd name="adj" fmla="val 35797"/>
            </a:avLst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5" name="直方体 54"/>
          <p:cNvSpPr/>
          <p:nvPr/>
        </p:nvSpPr>
        <p:spPr bwMode="auto">
          <a:xfrm>
            <a:off x="5232413" y="5615280"/>
            <a:ext cx="495055" cy="395226"/>
          </a:xfrm>
          <a:prstGeom prst="cube">
            <a:avLst>
              <a:gd name="adj" fmla="val 35797"/>
            </a:avLst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6" name="直方体 55"/>
          <p:cNvSpPr/>
          <p:nvPr/>
        </p:nvSpPr>
        <p:spPr bwMode="auto">
          <a:xfrm>
            <a:off x="5232413" y="5334864"/>
            <a:ext cx="495055" cy="395226"/>
          </a:xfrm>
          <a:prstGeom prst="cube">
            <a:avLst>
              <a:gd name="adj" fmla="val 35797"/>
            </a:avLst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7" name="直方体 56"/>
          <p:cNvSpPr/>
          <p:nvPr/>
        </p:nvSpPr>
        <p:spPr bwMode="auto">
          <a:xfrm>
            <a:off x="5232413" y="5048352"/>
            <a:ext cx="495055" cy="395226"/>
          </a:xfrm>
          <a:prstGeom prst="cube">
            <a:avLst>
              <a:gd name="adj" fmla="val 35797"/>
            </a:avLst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8" name="右矢印 57"/>
          <p:cNvSpPr/>
          <p:nvPr/>
        </p:nvSpPr>
        <p:spPr bwMode="auto">
          <a:xfrm>
            <a:off x="6711011" y="1538790"/>
            <a:ext cx="270030" cy="315035"/>
          </a:xfrm>
          <a:prstGeom prst="rightArrow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9" name="右矢印 58"/>
          <p:cNvSpPr/>
          <p:nvPr/>
        </p:nvSpPr>
        <p:spPr bwMode="auto">
          <a:xfrm>
            <a:off x="6711011" y="5457763"/>
            <a:ext cx="270030" cy="315035"/>
          </a:xfrm>
          <a:prstGeom prst="rightArrow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0" name="直方体 59"/>
          <p:cNvSpPr/>
          <p:nvPr/>
        </p:nvSpPr>
        <p:spPr bwMode="auto">
          <a:xfrm>
            <a:off x="6080940" y="1201252"/>
            <a:ext cx="495055" cy="990110"/>
          </a:xfrm>
          <a:prstGeom prst="cub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直方体 60"/>
          <p:cNvSpPr/>
          <p:nvPr/>
        </p:nvSpPr>
        <p:spPr bwMode="auto">
          <a:xfrm>
            <a:off x="7102020" y="1201252"/>
            <a:ext cx="495055" cy="990110"/>
          </a:xfrm>
          <a:prstGeom prst="cub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2" name="直方体 61"/>
          <p:cNvSpPr/>
          <p:nvPr/>
        </p:nvSpPr>
        <p:spPr bwMode="auto">
          <a:xfrm>
            <a:off x="6080940" y="3289132"/>
            <a:ext cx="495055" cy="990110"/>
          </a:xfrm>
          <a:prstGeom prst="cub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直方体 62"/>
          <p:cNvSpPr/>
          <p:nvPr/>
        </p:nvSpPr>
        <p:spPr bwMode="auto">
          <a:xfrm>
            <a:off x="7102020" y="3289132"/>
            <a:ext cx="495055" cy="990110"/>
          </a:xfrm>
          <a:prstGeom prst="cub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4" name="環状矢印 63"/>
          <p:cNvSpPr/>
          <p:nvPr/>
        </p:nvSpPr>
        <p:spPr bwMode="auto">
          <a:xfrm>
            <a:off x="6189109" y="2798930"/>
            <a:ext cx="1345148" cy="1345148"/>
          </a:xfrm>
          <a:prstGeom prst="circularArrow">
            <a:avLst>
              <a:gd name="adj1" fmla="val 9438"/>
              <a:gd name="adj2" fmla="val 1658514"/>
              <a:gd name="adj3" fmla="val 19299426"/>
              <a:gd name="adj4" fmla="val 11639768"/>
              <a:gd name="adj5" fmla="val 12500"/>
            </a:avLst>
          </a:prstGeom>
          <a:solidFill>
            <a:srgbClr val="FFCC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5" name="直方体 64"/>
          <p:cNvSpPr/>
          <p:nvPr/>
        </p:nvSpPr>
        <p:spPr bwMode="auto">
          <a:xfrm>
            <a:off x="6080940" y="5615280"/>
            <a:ext cx="495055" cy="395226"/>
          </a:xfrm>
          <a:prstGeom prst="cube">
            <a:avLst>
              <a:gd name="adj" fmla="val 3579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直方体 65"/>
          <p:cNvSpPr/>
          <p:nvPr/>
        </p:nvSpPr>
        <p:spPr bwMode="auto">
          <a:xfrm>
            <a:off x="6080940" y="5334864"/>
            <a:ext cx="495055" cy="395226"/>
          </a:xfrm>
          <a:prstGeom prst="cube">
            <a:avLst>
              <a:gd name="adj" fmla="val 3579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直方体 66"/>
          <p:cNvSpPr/>
          <p:nvPr/>
        </p:nvSpPr>
        <p:spPr bwMode="auto">
          <a:xfrm>
            <a:off x="6080940" y="5048352"/>
            <a:ext cx="495055" cy="395226"/>
          </a:xfrm>
          <a:prstGeom prst="cube">
            <a:avLst>
              <a:gd name="adj" fmla="val 3579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直方体 67"/>
          <p:cNvSpPr/>
          <p:nvPr/>
        </p:nvSpPr>
        <p:spPr bwMode="auto">
          <a:xfrm>
            <a:off x="7123356" y="5615280"/>
            <a:ext cx="495055" cy="395226"/>
          </a:xfrm>
          <a:prstGeom prst="cube">
            <a:avLst>
              <a:gd name="adj" fmla="val 3579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直方体 68"/>
          <p:cNvSpPr/>
          <p:nvPr/>
        </p:nvSpPr>
        <p:spPr bwMode="auto">
          <a:xfrm>
            <a:off x="7123356" y="5334864"/>
            <a:ext cx="495055" cy="395226"/>
          </a:xfrm>
          <a:prstGeom prst="cube">
            <a:avLst>
              <a:gd name="adj" fmla="val 35797"/>
            </a:avLst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0" name="直方体 69"/>
          <p:cNvSpPr/>
          <p:nvPr/>
        </p:nvSpPr>
        <p:spPr bwMode="auto">
          <a:xfrm>
            <a:off x="7123356" y="5048352"/>
            <a:ext cx="495055" cy="395226"/>
          </a:xfrm>
          <a:prstGeom prst="cube">
            <a:avLst>
              <a:gd name="adj" fmla="val 3579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右矢印 70"/>
          <p:cNvSpPr/>
          <p:nvPr/>
        </p:nvSpPr>
        <p:spPr bwMode="auto">
          <a:xfrm>
            <a:off x="8557566" y="1538790"/>
            <a:ext cx="270030" cy="315035"/>
          </a:xfrm>
          <a:prstGeom prst="rightArrow">
            <a:avLst/>
          </a:prstGeom>
          <a:solidFill>
            <a:srgbClr val="FFC0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2" name="右矢印 71"/>
          <p:cNvSpPr/>
          <p:nvPr/>
        </p:nvSpPr>
        <p:spPr bwMode="auto">
          <a:xfrm>
            <a:off x="8557566" y="5457763"/>
            <a:ext cx="270030" cy="315035"/>
          </a:xfrm>
          <a:prstGeom prst="rightArrow">
            <a:avLst/>
          </a:prstGeom>
          <a:solidFill>
            <a:srgbClr val="FFC0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3" name="直方体 72"/>
          <p:cNvSpPr/>
          <p:nvPr/>
        </p:nvSpPr>
        <p:spPr bwMode="auto">
          <a:xfrm>
            <a:off x="7927495" y="1201252"/>
            <a:ext cx="495055" cy="990110"/>
          </a:xfrm>
          <a:prstGeom prst="cub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4" name="直方体 73"/>
          <p:cNvSpPr/>
          <p:nvPr/>
        </p:nvSpPr>
        <p:spPr bwMode="auto">
          <a:xfrm>
            <a:off x="8948575" y="1201252"/>
            <a:ext cx="495055" cy="990110"/>
          </a:xfrm>
          <a:prstGeom prst="cube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5" name="直方体 74"/>
          <p:cNvSpPr/>
          <p:nvPr/>
        </p:nvSpPr>
        <p:spPr bwMode="auto">
          <a:xfrm>
            <a:off x="7927495" y="3289132"/>
            <a:ext cx="495055" cy="990110"/>
          </a:xfrm>
          <a:prstGeom prst="cub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6" name="直方体 75"/>
          <p:cNvSpPr/>
          <p:nvPr/>
        </p:nvSpPr>
        <p:spPr bwMode="auto">
          <a:xfrm>
            <a:off x="8948575" y="3289132"/>
            <a:ext cx="495055" cy="990110"/>
          </a:xfrm>
          <a:prstGeom prst="cube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7" name="環状矢印 76"/>
          <p:cNvSpPr/>
          <p:nvPr/>
        </p:nvSpPr>
        <p:spPr bwMode="auto">
          <a:xfrm>
            <a:off x="8035664" y="2798930"/>
            <a:ext cx="1345148" cy="1345148"/>
          </a:xfrm>
          <a:prstGeom prst="circularArrow">
            <a:avLst>
              <a:gd name="adj1" fmla="val 9438"/>
              <a:gd name="adj2" fmla="val 1658514"/>
              <a:gd name="adj3" fmla="val 19299426"/>
              <a:gd name="adj4" fmla="val 11639768"/>
              <a:gd name="adj5" fmla="val 12500"/>
            </a:avLst>
          </a:prstGeom>
          <a:solidFill>
            <a:srgbClr val="FFC0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8" name="直方体 77"/>
          <p:cNvSpPr/>
          <p:nvPr/>
        </p:nvSpPr>
        <p:spPr bwMode="auto">
          <a:xfrm>
            <a:off x="7927495" y="5615280"/>
            <a:ext cx="495055" cy="395226"/>
          </a:xfrm>
          <a:prstGeom prst="cube">
            <a:avLst>
              <a:gd name="adj" fmla="val 35797"/>
            </a:avLst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9" name="直方体 78"/>
          <p:cNvSpPr/>
          <p:nvPr/>
        </p:nvSpPr>
        <p:spPr bwMode="auto">
          <a:xfrm>
            <a:off x="7927495" y="5334864"/>
            <a:ext cx="495055" cy="395226"/>
          </a:xfrm>
          <a:prstGeom prst="cube">
            <a:avLst>
              <a:gd name="adj" fmla="val 35797"/>
            </a:avLst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0" name="直方体 79"/>
          <p:cNvSpPr/>
          <p:nvPr/>
        </p:nvSpPr>
        <p:spPr bwMode="auto">
          <a:xfrm>
            <a:off x="7927495" y="5048352"/>
            <a:ext cx="495055" cy="395226"/>
          </a:xfrm>
          <a:prstGeom prst="cube">
            <a:avLst>
              <a:gd name="adj" fmla="val 35797"/>
            </a:avLst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1" name="直方体 80"/>
          <p:cNvSpPr/>
          <p:nvPr/>
        </p:nvSpPr>
        <p:spPr bwMode="auto">
          <a:xfrm>
            <a:off x="8969911" y="5615280"/>
            <a:ext cx="495055" cy="395226"/>
          </a:xfrm>
          <a:prstGeom prst="cube">
            <a:avLst>
              <a:gd name="adj" fmla="val 35797"/>
            </a:avLst>
          </a:prstGeom>
          <a:solidFill>
            <a:schemeClr val="bg1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2" name="直方体 81"/>
          <p:cNvSpPr/>
          <p:nvPr/>
        </p:nvSpPr>
        <p:spPr bwMode="auto">
          <a:xfrm>
            <a:off x="8969911" y="5334864"/>
            <a:ext cx="495055" cy="395226"/>
          </a:xfrm>
          <a:prstGeom prst="cube">
            <a:avLst>
              <a:gd name="adj" fmla="val 35797"/>
            </a:avLst>
          </a:prstGeom>
          <a:solidFill>
            <a:schemeClr val="bg1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3" name="直方体 82"/>
          <p:cNvSpPr/>
          <p:nvPr/>
        </p:nvSpPr>
        <p:spPr bwMode="auto">
          <a:xfrm>
            <a:off x="8969911" y="5048352"/>
            <a:ext cx="495055" cy="395226"/>
          </a:xfrm>
          <a:prstGeom prst="cube">
            <a:avLst>
              <a:gd name="adj" fmla="val 35797"/>
            </a:avLst>
          </a:prstGeom>
          <a:solidFill>
            <a:schemeClr val="bg1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05907" y="1583056"/>
            <a:ext cx="588238" cy="2769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kumimoji="1" lang="en-US" altLang="ja-JP" sz="1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DATA</a:t>
            </a:r>
            <a:endParaRPr kumimoji="1" lang="ja-JP" altLang="en-US" sz="1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1434607" y="1583056"/>
            <a:ext cx="588238" cy="2769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kumimoji="1" lang="en-US" altLang="ja-JP" sz="1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DATA</a:t>
            </a:r>
            <a:endParaRPr kumimoji="1" lang="ja-JP" altLang="en-US" sz="1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405907" y="3686176"/>
            <a:ext cx="588238" cy="2769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kumimoji="1" lang="en-US" altLang="ja-JP" sz="1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DATA</a:t>
            </a:r>
            <a:endParaRPr kumimoji="1" lang="ja-JP" altLang="en-US" sz="1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1434607" y="3686176"/>
            <a:ext cx="588238" cy="2769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kumimoji="1" lang="en-US" altLang="ja-JP" sz="1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DATA</a:t>
            </a:r>
            <a:endParaRPr kumimoji="1" lang="ja-JP" altLang="en-US" sz="1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405907" y="5107465"/>
            <a:ext cx="588238" cy="2769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kumimoji="1" lang="en-US" altLang="ja-JP" sz="1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DATA</a:t>
            </a:r>
            <a:endParaRPr kumimoji="1" lang="ja-JP" altLang="en-US" sz="1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1434607" y="5107465"/>
            <a:ext cx="588238" cy="2769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kumimoji="1" lang="en-US" altLang="ja-JP" sz="1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DATA</a:t>
            </a:r>
            <a:endParaRPr kumimoji="1" lang="ja-JP" altLang="en-US" sz="1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261405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直方体 42"/>
          <p:cNvSpPr/>
          <p:nvPr/>
        </p:nvSpPr>
        <p:spPr bwMode="auto">
          <a:xfrm>
            <a:off x="3176612" y="5094185"/>
            <a:ext cx="675076" cy="1201855"/>
          </a:xfrm>
          <a:prstGeom prst="cube">
            <a:avLst/>
          </a:prstGeom>
          <a:gradFill>
            <a:gsLst>
              <a:gs pos="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9" name="直方体 48"/>
          <p:cNvSpPr/>
          <p:nvPr/>
        </p:nvSpPr>
        <p:spPr bwMode="auto">
          <a:xfrm>
            <a:off x="3329012" y="1358770"/>
            <a:ext cx="495055" cy="990110"/>
          </a:xfrm>
          <a:prstGeom prst="cube">
            <a:avLst/>
          </a:prstGeom>
          <a:gradFill>
            <a:gsLst>
              <a:gs pos="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5" name="直方体 54"/>
          <p:cNvSpPr/>
          <p:nvPr/>
        </p:nvSpPr>
        <p:spPr bwMode="auto">
          <a:xfrm>
            <a:off x="3350348" y="3853518"/>
            <a:ext cx="495055" cy="395226"/>
          </a:xfrm>
          <a:prstGeom prst="cube">
            <a:avLst>
              <a:gd name="adj" fmla="val 35797"/>
            </a:avLst>
          </a:prstGeom>
          <a:gradFill>
            <a:gsLst>
              <a:gs pos="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6" name="直方体 55"/>
          <p:cNvSpPr/>
          <p:nvPr/>
        </p:nvSpPr>
        <p:spPr bwMode="auto">
          <a:xfrm>
            <a:off x="3350348" y="3573102"/>
            <a:ext cx="495055" cy="395226"/>
          </a:xfrm>
          <a:prstGeom prst="cube">
            <a:avLst>
              <a:gd name="adj" fmla="val 35797"/>
            </a:avLst>
          </a:prstGeom>
          <a:gradFill>
            <a:gsLst>
              <a:gs pos="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7" name="直方体 56"/>
          <p:cNvSpPr/>
          <p:nvPr/>
        </p:nvSpPr>
        <p:spPr bwMode="auto">
          <a:xfrm>
            <a:off x="3350348" y="3286590"/>
            <a:ext cx="495055" cy="395226"/>
          </a:xfrm>
          <a:prstGeom prst="cube">
            <a:avLst>
              <a:gd name="adj" fmla="val 35797"/>
            </a:avLst>
          </a:prstGeom>
          <a:gradFill>
            <a:gsLst>
              <a:gs pos="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2" name="直方体 41"/>
          <p:cNvSpPr/>
          <p:nvPr/>
        </p:nvSpPr>
        <p:spPr bwMode="auto">
          <a:xfrm>
            <a:off x="2307932" y="5094185"/>
            <a:ext cx="675076" cy="1201855"/>
          </a:xfrm>
          <a:prstGeom prst="cube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8" name="直方体 47"/>
          <p:cNvSpPr/>
          <p:nvPr/>
        </p:nvSpPr>
        <p:spPr bwMode="auto">
          <a:xfrm>
            <a:off x="2307932" y="1358770"/>
            <a:ext cx="495055" cy="990110"/>
          </a:xfrm>
          <a:prstGeom prst="cube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2" name="直方体 51"/>
          <p:cNvSpPr/>
          <p:nvPr/>
        </p:nvSpPr>
        <p:spPr bwMode="auto">
          <a:xfrm>
            <a:off x="2307932" y="3853518"/>
            <a:ext cx="495055" cy="395226"/>
          </a:xfrm>
          <a:prstGeom prst="cube">
            <a:avLst>
              <a:gd name="adj" fmla="val 35797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3" name="直方体 52"/>
          <p:cNvSpPr/>
          <p:nvPr/>
        </p:nvSpPr>
        <p:spPr bwMode="auto">
          <a:xfrm>
            <a:off x="2307932" y="3573102"/>
            <a:ext cx="495055" cy="395226"/>
          </a:xfrm>
          <a:prstGeom prst="cube">
            <a:avLst>
              <a:gd name="adj" fmla="val 35797"/>
            </a:avLst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0" scaled="0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7" name="直方体 26"/>
          <p:cNvSpPr/>
          <p:nvPr/>
        </p:nvSpPr>
        <p:spPr bwMode="auto">
          <a:xfrm>
            <a:off x="452499" y="5094185"/>
            <a:ext cx="675076" cy="1201855"/>
          </a:xfrm>
          <a:prstGeom prst="cube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8" name="直方体 27"/>
          <p:cNvSpPr/>
          <p:nvPr/>
        </p:nvSpPr>
        <p:spPr bwMode="auto">
          <a:xfrm>
            <a:off x="1321179" y="5094185"/>
            <a:ext cx="675076" cy="1201855"/>
          </a:xfrm>
          <a:prstGeom prst="cube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" name="右矢印 16"/>
          <p:cNvSpPr/>
          <p:nvPr/>
        </p:nvSpPr>
        <p:spPr bwMode="auto">
          <a:xfrm>
            <a:off x="1033579" y="5635490"/>
            <a:ext cx="270030" cy="315035"/>
          </a:xfrm>
          <a:prstGeom prst="rightArrow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" name="メモ 17"/>
          <p:cNvSpPr/>
          <p:nvPr/>
        </p:nvSpPr>
        <p:spPr bwMode="auto">
          <a:xfrm>
            <a:off x="544415" y="5598290"/>
            <a:ext cx="336225" cy="449049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bg1">
                <a:lumMod val="50000"/>
              </a:schemeClr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" name="メモ 18"/>
          <p:cNvSpPr/>
          <p:nvPr/>
        </p:nvSpPr>
        <p:spPr bwMode="auto">
          <a:xfrm>
            <a:off x="1413335" y="5604103"/>
            <a:ext cx="336225" cy="449049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0" name="右矢印 19"/>
          <p:cNvSpPr/>
          <p:nvPr/>
        </p:nvSpPr>
        <p:spPr bwMode="auto">
          <a:xfrm>
            <a:off x="1082570" y="1696308"/>
            <a:ext cx="270030" cy="315035"/>
          </a:xfrm>
          <a:prstGeom prst="rightArrow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直方体 20"/>
          <p:cNvSpPr/>
          <p:nvPr/>
        </p:nvSpPr>
        <p:spPr bwMode="auto">
          <a:xfrm>
            <a:off x="452499" y="1358770"/>
            <a:ext cx="495055" cy="990110"/>
          </a:xfrm>
          <a:prstGeom prst="cube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" name="直方体 21"/>
          <p:cNvSpPr/>
          <p:nvPr/>
        </p:nvSpPr>
        <p:spPr bwMode="auto">
          <a:xfrm>
            <a:off x="1473579" y="1358770"/>
            <a:ext cx="495055" cy="990110"/>
          </a:xfrm>
          <a:prstGeom prst="cube">
            <a:avLst/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5" name="メモ 24"/>
          <p:cNvSpPr/>
          <p:nvPr/>
        </p:nvSpPr>
        <p:spPr bwMode="auto">
          <a:xfrm>
            <a:off x="497843" y="908720"/>
            <a:ext cx="404368" cy="540060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bg1">
                <a:lumMod val="50000"/>
              </a:schemeClr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6" name="メモ 25"/>
          <p:cNvSpPr/>
          <p:nvPr/>
        </p:nvSpPr>
        <p:spPr bwMode="auto">
          <a:xfrm>
            <a:off x="1511303" y="908720"/>
            <a:ext cx="404368" cy="540060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5" name="直方体 34"/>
          <p:cNvSpPr/>
          <p:nvPr/>
        </p:nvSpPr>
        <p:spPr bwMode="auto">
          <a:xfrm>
            <a:off x="452499" y="3853518"/>
            <a:ext cx="495055" cy="395226"/>
          </a:xfrm>
          <a:prstGeom prst="cube">
            <a:avLst>
              <a:gd name="adj" fmla="val 35797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6" name="直方体 35"/>
          <p:cNvSpPr/>
          <p:nvPr/>
        </p:nvSpPr>
        <p:spPr bwMode="auto">
          <a:xfrm>
            <a:off x="452499" y="3573102"/>
            <a:ext cx="495055" cy="395226"/>
          </a:xfrm>
          <a:prstGeom prst="cube">
            <a:avLst>
              <a:gd name="adj" fmla="val 35797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7" name="直方体 36"/>
          <p:cNvSpPr/>
          <p:nvPr/>
        </p:nvSpPr>
        <p:spPr bwMode="auto">
          <a:xfrm>
            <a:off x="452499" y="3286590"/>
            <a:ext cx="495055" cy="395226"/>
          </a:xfrm>
          <a:prstGeom prst="cube">
            <a:avLst>
              <a:gd name="adj" fmla="val 35797"/>
            </a:avLst>
          </a:prstGeom>
          <a:gradFill flip="none" rotWithShape="1">
            <a:gsLst>
              <a:gs pos="0">
                <a:srgbClr val="FFFFFF">
                  <a:alpha val="50000"/>
                </a:srgbClr>
              </a:gs>
              <a:gs pos="7001">
                <a:srgbClr val="E6E6E6">
                  <a:alpha val="48000"/>
                </a:srgbClr>
              </a:gs>
              <a:gs pos="42005">
                <a:srgbClr val="C3C5CB"/>
              </a:gs>
              <a:gs pos="32001">
                <a:srgbClr val="7D8496">
                  <a:alpha val="36000"/>
                </a:srgbClr>
              </a:gs>
              <a:gs pos="47000">
                <a:srgbClr val="E6E6E6">
                  <a:alpha val="53000"/>
                </a:srgbClr>
              </a:gs>
              <a:gs pos="85001">
                <a:srgbClr val="7D8496">
                  <a:alpha val="49000"/>
                </a:srgbClr>
              </a:gs>
              <a:gs pos="100000">
                <a:srgbClr val="E6E6E6">
                  <a:alpha val="43000"/>
                </a:srgbClr>
              </a:gs>
            </a:gsLst>
            <a:lin ang="0" scaled="1"/>
            <a:tileRect/>
          </a:gradFill>
          <a:ln w="3175">
            <a:solidFill>
              <a:schemeClr val="tx1"/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8" name="直方体 37"/>
          <p:cNvSpPr/>
          <p:nvPr/>
        </p:nvSpPr>
        <p:spPr bwMode="auto">
          <a:xfrm>
            <a:off x="1494915" y="3853518"/>
            <a:ext cx="495055" cy="395226"/>
          </a:xfrm>
          <a:prstGeom prst="cube">
            <a:avLst>
              <a:gd name="adj" fmla="val 35797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" name="直方体 38"/>
          <p:cNvSpPr/>
          <p:nvPr/>
        </p:nvSpPr>
        <p:spPr bwMode="auto">
          <a:xfrm>
            <a:off x="1494915" y="3573102"/>
            <a:ext cx="495055" cy="395226"/>
          </a:xfrm>
          <a:prstGeom prst="cube">
            <a:avLst>
              <a:gd name="adj" fmla="val 35797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0" name="直方体 39"/>
          <p:cNvSpPr/>
          <p:nvPr/>
        </p:nvSpPr>
        <p:spPr bwMode="auto">
          <a:xfrm>
            <a:off x="1494915" y="3286590"/>
            <a:ext cx="495055" cy="395226"/>
          </a:xfrm>
          <a:prstGeom prst="cube">
            <a:avLst>
              <a:gd name="adj" fmla="val 35797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3500000" scaled="1"/>
            <a:tileRect/>
          </a:gra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1" name="環状矢印 40"/>
          <p:cNvSpPr/>
          <p:nvPr/>
        </p:nvSpPr>
        <p:spPr bwMode="auto">
          <a:xfrm>
            <a:off x="560668" y="2798930"/>
            <a:ext cx="1345148" cy="1345148"/>
          </a:xfrm>
          <a:prstGeom prst="circularArrow">
            <a:avLst>
              <a:gd name="adj1" fmla="val 9438"/>
              <a:gd name="adj2" fmla="val 1658514"/>
              <a:gd name="adj3" fmla="val 19299426"/>
              <a:gd name="adj4" fmla="val 11639768"/>
              <a:gd name="adj5" fmla="val 12500"/>
            </a:avLst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5" name="メモ 44"/>
          <p:cNvSpPr/>
          <p:nvPr/>
        </p:nvSpPr>
        <p:spPr bwMode="auto">
          <a:xfrm>
            <a:off x="2399848" y="5598290"/>
            <a:ext cx="336225" cy="449049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tx1">
                <a:lumMod val="95000"/>
                <a:lumOff val="5000"/>
              </a:schemeClr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6" name="メモ 45"/>
          <p:cNvSpPr/>
          <p:nvPr/>
        </p:nvSpPr>
        <p:spPr bwMode="auto">
          <a:xfrm>
            <a:off x="3268768" y="5604103"/>
            <a:ext cx="336225" cy="449049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0" name="メモ 49"/>
          <p:cNvSpPr/>
          <p:nvPr/>
        </p:nvSpPr>
        <p:spPr bwMode="auto">
          <a:xfrm>
            <a:off x="2353276" y="908720"/>
            <a:ext cx="404368" cy="540060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tx1">
                <a:lumMod val="95000"/>
                <a:lumOff val="5000"/>
              </a:schemeClr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1" name="メモ 50"/>
          <p:cNvSpPr/>
          <p:nvPr/>
        </p:nvSpPr>
        <p:spPr bwMode="auto">
          <a:xfrm>
            <a:off x="3366736" y="908720"/>
            <a:ext cx="404368" cy="540060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4" name="直方体 53"/>
          <p:cNvSpPr/>
          <p:nvPr/>
        </p:nvSpPr>
        <p:spPr bwMode="auto">
          <a:xfrm>
            <a:off x="2307932" y="3286590"/>
            <a:ext cx="495055" cy="395226"/>
          </a:xfrm>
          <a:prstGeom prst="cube">
            <a:avLst>
              <a:gd name="adj" fmla="val 35797"/>
            </a:avLst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4" name="右矢印 43"/>
          <p:cNvSpPr/>
          <p:nvPr/>
        </p:nvSpPr>
        <p:spPr bwMode="auto">
          <a:xfrm>
            <a:off x="2889012" y="5635490"/>
            <a:ext cx="270030" cy="315035"/>
          </a:xfrm>
          <a:prstGeom prst="rightArrow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7" name="右矢印 46"/>
          <p:cNvSpPr/>
          <p:nvPr/>
        </p:nvSpPr>
        <p:spPr bwMode="auto">
          <a:xfrm>
            <a:off x="2938003" y="1696308"/>
            <a:ext cx="270030" cy="315035"/>
          </a:xfrm>
          <a:prstGeom prst="rightArrow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8" name="環状矢印 57"/>
          <p:cNvSpPr/>
          <p:nvPr/>
        </p:nvSpPr>
        <p:spPr bwMode="auto">
          <a:xfrm>
            <a:off x="2416101" y="2798930"/>
            <a:ext cx="1345148" cy="1345148"/>
          </a:xfrm>
          <a:prstGeom prst="circularArrow">
            <a:avLst>
              <a:gd name="adj1" fmla="val 9438"/>
              <a:gd name="adj2" fmla="val 1658514"/>
              <a:gd name="adj3" fmla="val 19299426"/>
              <a:gd name="adj4" fmla="val 11639768"/>
              <a:gd name="adj5" fmla="val 12500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9" name="直方体 58"/>
          <p:cNvSpPr/>
          <p:nvPr/>
        </p:nvSpPr>
        <p:spPr bwMode="auto">
          <a:xfrm>
            <a:off x="4198875" y="5094185"/>
            <a:ext cx="675076" cy="1201855"/>
          </a:xfrm>
          <a:prstGeom prst="cube">
            <a:avLst/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0" name="直方体 59"/>
          <p:cNvSpPr/>
          <p:nvPr/>
        </p:nvSpPr>
        <p:spPr bwMode="auto">
          <a:xfrm>
            <a:off x="5067555" y="5094185"/>
            <a:ext cx="675076" cy="1201855"/>
          </a:xfrm>
          <a:prstGeom prst="cub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1" name="右矢印 60"/>
          <p:cNvSpPr/>
          <p:nvPr/>
        </p:nvSpPr>
        <p:spPr bwMode="auto">
          <a:xfrm>
            <a:off x="4779955" y="5635490"/>
            <a:ext cx="270030" cy="315035"/>
          </a:xfrm>
          <a:prstGeom prst="rightArrow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2" name="メモ 61"/>
          <p:cNvSpPr/>
          <p:nvPr/>
        </p:nvSpPr>
        <p:spPr bwMode="auto">
          <a:xfrm>
            <a:off x="4290791" y="5598290"/>
            <a:ext cx="336225" cy="449049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tx1">
                <a:lumMod val="95000"/>
                <a:lumOff val="5000"/>
              </a:schemeClr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3" name="メモ 62"/>
          <p:cNvSpPr/>
          <p:nvPr/>
        </p:nvSpPr>
        <p:spPr bwMode="auto">
          <a:xfrm>
            <a:off x="5159711" y="5604103"/>
            <a:ext cx="336225" cy="449049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4" name="右矢印 63"/>
          <p:cNvSpPr/>
          <p:nvPr/>
        </p:nvSpPr>
        <p:spPr bwMode="auto">
          <a:xfrm>
            <a:off x="4828946" y="1696308"/>
            <a:ext cx="270030" cy="315035"/>
          </a:xfrm>
          <a:prstGeom prst="rightArrow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5" name="直方体 64"/>
          <p:cNvSpPr/>
          <p:nvPr/>
        </p:nvSpPr>
        <p:spPr bwMode="auto">
          <a:xfrm>
            <a:off x="4198875" y="1358770"/>
            <a:ext cx="495055" cy="990110"/>
          </a:xfrm>
          <a:prstGeom prst="cube">
            <a:avLst/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6" name="直方体 65"/>
          <p:cNvSpPr/>
          <p:nvPr/>
        </p:nvSpPr>
        <p:spPr bwMode="auto">
          <a:xfrm>
            <a:off x="5219955" y="1358770"/>
            <a:ext cx="495055" cy="990110"/>
          </a:xfrm>
          <a:prstGeom prst="cub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7" name="メモ 66"/>
          <p:cNvSpPr/>
          <p:nvPr/>
        </p:nvSpPr>
        <p:spPr bwMode="auto">
          <a:xfrm>
            <a:off x="4244219" y="908720"/>
            <a:ext cx="404368" cy="540060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tx1">
                <a:lumMod val="95000"/>
                <a:lumOff val="5000"/>
              </a:schemeClr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8" name="メモ 67"/>
          <p:cNvSpPr/>
          <p:nvPr/>
        </p:nvSpPr>
        <p:spPr bwMode="auto">
          <a:xfrm>
            <a:off x="5257679" y="908720"/>
            <a:ext cx="404368" cy="540060"/>
          </a:xfrm>
          <a:prstGeom prst="foldedCorner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9525">
            <a:solidFill>
              <a:schemeClr val="tx1">
                <a:lumMod val="95000"/>
                <a:lumOff val="5000"/>
              </a:schemeClr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9" name="直方体 68"/>
          <p:cNvSpPr/>
          <p:nvPr/>
        </p:nvSpPr>
        <p:spPr bwMode="auto">
          <a:xfrm>
            <a:off x="4198875" y="3853518"/>
            <a:ext cx="495055" cy="395226"/>
          </a:xfrm>
          <a:prstGeom prst="cube">
            <a:avLst>
              <a:gd name="adj" fmla="val 35797"/>
            </a:avLst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0" name="直方体 69"/>
          <p:cNvSpPr/>
          <p:nvPr/>
        </p:nvSpPr>
        <p:spPr bwMode="auto">
          <a:xfrm>
            <a:off x="4198875" y="3573102"/>
            <a:ext cx="495055" cy="395226"/>
          </a:xfrm>
          <a:prstGeom prst="cube">
            <a:avLst>
              <a:gd name="adj" fmla="val 35797"/>
            </a:avLst>
          </a:prstGeom>
          <a:solidFill>
            <a:srgbClr val="92D05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1" name="直方体 70"/>
          <p:cNvSpPr/>
          <p:nvPr/>
        </p:nvSpPr>
        <p:spPr bwMode="auto">
          <a:xfrm>
            <a:off x="4198875" y="3286590"/>
            <a:ext cx="495055" cy="395226"/>
          </a:xfrm>
          <a:prstGeom prst="cube">
            <a:avLst>
              <a:gd name="adj" fmla="val 35797"/>
            </a:avLst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2" name="直方体 71"/>
          <p:cNvSpPr/>
          <p:nvPr/>
        </p:nvSpPr>
        <p:spPr bwMode="auto">
          <a:xfrm>
            <a:off x="5241291" y="3853518"/>
            <a:ext cx="495055" cy="395226"/>
          </a:xfrm>
          <a:prstGeom prst="cube">
            <a:avLst>
              <a:gd name="adj" fmla="val 35797"/>
            </a:avLst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3" name="直方体 72"/>
          <p:cNvSpPr/>
          <p:nvPr/>
        </p:nvSpPr>
        <p:spPr bwMode="auto">
          <a:xfrm>
            <a:off x="5241291" y="3573102"/>
            <a:ext cx="495055" cy="395226"/>
          </a:xfrm>
          <a:prstGeom prst="cube">
            <a:avLst>
              <a:gd name="adj" fmla="val 35797"/>
            </a:avLst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4" name="直方体 73"/>
          <p:cNvSpPr/>
          <p:nvPr/>
        </p:nvSpPr>
        <p:spPr bwMode="auto">
          <a:xfrm>
            <a:off x="5241291" y="3286590"/>
            <a:ext cx="495055" cy="395226"/>
          </a:xfrm>
          <a:prstGeom prst="cube">
            <a:avLst>
              <a:gd name="adj" fmla="val 35797"/>
            </a:avLst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5" name="環状矢印 74"/>
          <p:cNvSpPr/>
          <p:nvPr/>
        </p:nvSpPr>
        <p:spPr bwMode="auto">
          <a:xfrm>
            <a:off x="4307044" y="2798930"/>
            <a:ext cx="1345148" cy="1345148"/>
          </a:xfrm>
          <a:prstGeom prst="circularArrow">
            <a:avLst>
              <a:gd name="adj1" fmla="val 9438"/>
              <a:gd name="adj2" fmla="val 1658514"/>
              <a:gd name="adj3" fmla="val 19299426"/>
              <a:gd name="adj4" fmla="val 11639768"/>
              <a:gd name="adj5" fmla="val 12500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3" name="直方体 92"/>
          <p:cNvSpPr/>
          <p:nvPr/>
        </p:nvSpPr>
        <p:spPr bwMode="auto">
          <a:xfrm>
            <a:off x="6072064" y="5094185"/>
            <a:ext cx="675076" cy="1201855"/>
          </a:xfrm>
          <a:prstGeom prst="cub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直方体 93"/>
          <p:cNvSpPr/>
          <p:nvPr/>
        </p:nvSpPr>
        <p:spPr bwMode="auto">
          <a:xfrm>
            <a:off x="6940744" y="5094185"/>
            <a:ext cx="675076" cy="1201855"/>
          </a:xfrm>
          <a:prstGeom prst="cub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右矢印 94"/>
          <p:cNvSpPr/>
          <p:nvPr/>
        </p:nvSpPr>
        <p:spPr bwMode="auto">
          <a:xfrm>
            <a:off x="6653144" y="5635490"/>
            <a:ext cx="270030" cy="315035"/>
          </a:xfrm>
          <a:prstGeom prst="rightArrow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メモ 95"/>
          <p:cNvSpPr/>
          <p:nvPr/>
        </p:nvSpPr>
        <p:spPr bwMode="auto">
          <a:xfrm>
            <a:off x="6163980" y="5598290"/>
            <a:ext cx="336225" cy="449049"/>
          </a:xfrm>
          <a:prstGeom prst="foldedCorner">
            <a:avLst/>
          </a:prstGeom>
          <a:solidFill>
            <a:schemeClr val="accent1"/>
          </a:solidFill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メモ 96"/>
          <p:cNvSpPr/>
          <p:nvPr/>
        </p:nvSpPr>
        <p:spPr bwMode="auto">
          <a:xfrm>
            <a:off x="7032900" y="5604103"/>
            <a:ext cx="336225" cy="449049"/>
          </a:xfrm>
          <a:prstGeom prst="foldedCorner">
            <a:avLst/>
          </a:prstGeom>
          <a:solidFill>
            <a:srgbClr val="FF6600"/>
          </a:solidFill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8" name="右矢印 97"/>
          <p:cNvSpPr/>
          <p:nvPr/>
        </p:nvSpPr>
        <p:spPr bwMode="auto">
          <a:xfrm>
            <a:off x="6702135" y="1696308"/>
            <a:ext cx="270030" cy="315035"/>
          </a:xfrm>
          <a:prstGeom prst="rightArrow">
            <a:avLst/>
          </a:prstGeom>
          <a:solidFill>
            <a:srgbClr val="FFCC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直方体 98"/>
          <p:cNvSpPr/>
          <p:nvPr/>
        </p:nvSpPr>
        <p:spPr bwMode="auto">
          <a:xfrm>
            <a:off x="6072064" y="1358770"/>
            <a:ext cx="495055" cy="990110"/>
          </a:xfrm>
          <a:prstGeom prst="cub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直方体 99"/>
          <p:cNvSpPr/>
          <p:nvPr/>
        </p:nvSpPr>
        <p:spPr bwMode="auto">
          <a:xfrm>
            <a:off x="7093144" y="1358770"/>
            <a:ext cx="495055" cy="990110"/>
          </a:xfrm>
          <a:prstGeom prst="cube">
            <a:avLst/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1" name="メモ 100"/>
          <p:cNvSpPr/>
          <p:nvPr/>
        </p:nvSpPr>
        <p:spPr bwMode="auto">
          <a:xfrm>
            <a:off x="6117408" y="908720"/>
            <a:ext cx="404368" cy="540060"/>
          </a:xfrm>
          <a:prstGeom prst="foldedCorner">
            <a:avLst/>
          </a:prstGeom>
          <a:solidFill>
            <a:schemeClr val="accent1"/>
          </a:solidFill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メモ 101"/>
          <p:cNvSpPr/>
          <p:nvPr/>
        </p:nvSpPr>
        <p:spPr bwMode="auto">
          <a:xfrm>
            <a:off x="7130868" y="908720"/>
            <a:ext cx="404368" cy="540060"/>
          </a:xfrm>
          <a:prstGeom prst="foldedCorner">
            <a:avLst/>
          </a:prstGeom>
          <a:solidFill>
            <a:srgbClr val="FF6600"/>
          </a:solidFill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3" name="直方体 102"/>
          <p:cNvSpPr/>
          <p:nvPr/>
        </p:nvSpPr>
        <p:spPr bwMode="auto">
          <a:xfrm>
            <a:off x="6072064" y="3853518"/>
            <a:ext cx="495055" cy="395226"/>
          </a:xfrm>
          <a:prstGeom prst="cube">
            <a:avLst>
              <a:gd name="adj" fmla="val 3579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直方体 103"/>
          <p:cNvSpPr/>
          <p:nvPr/>
        </p:nvSpPr>
        <p:spPr bwMode="auto">
          <a:xfrm>
            <a:off x="6072064" y="3573102"/>
            <a:ext cx="495055" cy="395226"/>
          </a:xfrm>
          <a:prstGeom prst="cube">
            <a:avLst>
              <a:gd name="adj" fmla="val 3579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直方体 104"/>
          <p:cNvSpPr/>
          <p:nvPr/>
        </p:nvSpPr>
        <p:spPr bwMode="auto">
          <a:xfrm>
            <a:off x="6072064" y="3286590"/>
            <a:ext cx="495055" cy="395226"/>
          </a:xfrm>
          <a:prstGeom prst="cube">
            <a:avLst>
              <a:gd name="adj" fmla="val 35797"/>
            </a:avLst>
          </a:prstGeom>
          <a:solidFill>
            <a:schemeClr val="accent1"/>
          </a:solidFill>
          <a:ln w="9525">
            <a:noFill/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6" name="直方体 105"/>
          <p:cNvSpPr/>
          <p:nvPr/>
        </p:nvSpPr>
        <p:spPr bwMode="auto">
          <a:xfrm>
            <a:off x="7114480" y="3853518"/>
            <a:ext cx="495055" cy="395226"/>
          </a:xfrm>
          <a:prstGeom prst="cube">
            <a:avLst>
              <a:gd name="adj" fmla="val 3579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直方体 106"/>
          <p:cNvSpPr/>
          <p:nvPr/>
        </p:nvSpPr>
        <p:spPr bwMode="auto">
          <a:xfrm>
            <a:off x="7114480" y="3573102"/>
            <a:ext cx="495055" cy="395226"/>
          </a:xfrm>
          <a:prstGeom prst="cube">
            <a:avLst>
              <a:gd name="adj" fmla="val 3579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直方体 107"/>
          <p:cNvSpPr/>
          <p:nvPr/>
        </p:nvSpPr>
        <p:spPr bwMode="auto">
          <a:xfrm>
            <a:off x="7114480" y="3286590"/>
            <a:ext cx="495055" cy="395226"/>
          </a:xfrm>
          <a:prstGeom prst="cube">
            <a:avLst>
              <a:gd name="adj" fmla="val 35797"/>
            </a:avLst>
          </a:prstGeom>
          <a:solidFill>
            <a:srgbClr val="FF66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9" name="環状矢印 108"/>
          <p:cNvSpPr/>
          <p:nvPr/>
        </p:nvSpPr>
        <p:spPr bwMode="auto">
          <a:xfrm>
            <a:off x="6180233" y="2798930"/>
            <a:ext cx="1345148" cy="1345148"/>
          </a:xfrm>
          <a:prstGeom prst="circularArrow">
            <a:avLst>
              <a:gd name="adj1" fmla="val 9438"/>
              <a:gd name="adj2" fmla="val 1658514"/>
              <a:gd name="adj3" fmla="val 19299426"/>
              <a:gd name="adj4" fmla="val 11639768"/>
              <a:gd name="adj5" fmla="val 12500"/>
            </a:avLst>
          </a:prstGeom>
          <a:solidFill>
            <a:srgbClr val="FFCC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直方体 109"/>
          <p:cNvSpPr/>
          <p:nvPr/>
        </p:nvSpPr>
        <p:spPr bwMode="auto">
          <a:xfrm>
            <a:off x="7963007" y="5094185"/>
            <a:ext cx="675076" cy="1201855"/>
          </a:xfrm>
          <a:prstGeom prst="cub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1" name="直方体 110"/>
          <p:cNvSpPr/>
          <p:nvPr/>
        </p:nvSpPr>
        <p:spPr bwMode="auto">
          <a:xfrm>
            <a:off x="8831687" y="5094185"/>
            <a:ext cx="675076" cy="1201855"/>
          </a:xfrm>
          <a:prstGeom prst="cube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2" name="右矢印 111"/>
          <p:cNvSpPr/>
          <p:nvPr/>
        </p:nvSpPr>
        <p:spPr bwMode="auto">
          <a:xfrm>
            <a:off x="8544087" y="5635490"/>
            <a:ext cx="270030" cy="315035"/>
          </a:xfrm>
          <a:prstGeom prst="rightArrow">
            <a:avLst/>
          </a:prstGeom>
          <a:solidFill>
            <a:srgbClr val="FFC0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3" name="メモ 112"/>
          <p:cNvSpPr/>
          <p:nvPr/>
        </p:nvSpPr>
        <p:spPr bwMode="auto">
          <a:xfrm>
            <a:off x="8054923" y="5598290"/>
            <a:ext cx="336225" cy="449049"/>
          </a:xfrm>
          <a:prstGeom prst="foldedCorner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メモ 113"/>
          <p:cNvSpPr/>
          <p:nvPr/>
        </p:nvSpPr>
        <p:spPr bwMode="auto">
          <a:xfrm>
            <a:off x="8923843" y="5604103"/>
            <a:ext cx="336225" cy="449049"/>
          </a:xfrm>
          <a:prstGeom prst="foldedCorner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右矢印 114"/>
          <p:cNvSpPr/>
          <p:nvPr/>
        </p:nvSpPr>
        <p:spPr bwMode="auto">
          <a:xfrm>
            <a:off x="8593078" y="1696308"/>
            <a:ext cx="270030" cy="315035"/>
          </a:xfrm>
          <a:prstGeom prst="rightArrow">
            <a:avLst/>
          </a:prstGeom>
          <a:solidFill>
            <a:srgbClr val="FFC0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6" name="直方体 115"/>
          <p:cNvSpPr/>
          <p:nvPr/>
        </p:nvSpPr>
        <p:spPr bwMode="auto">
          <a:xfrm>
            <a:off x="7963007" y="1358770"/>
            <a:ext cx="495055" cy="990110"/>
          </a:xfrm>
          <a:prstGeom prst="cub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7" name="直方体 116"/>
          <p:cNvSpPr/>
          <p:nvPr/>
        </p:nvSpPr>
        <p:spPr bwMode="auto">
          <a:xfrm>
            <a:off x="8984087" y="1358770"/>
            <a:ext cx="495055" cy="990110"/>
          </a:xfrm>
          <a:prstGeom prst="cube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18" name="メモ 117"/>
          <p:cNvSpPr/>
          <p:nvPr/>
        </p:nvSpPr>
        <p:spPr bwMode="auto">
          <a:xfrm>
            <a:off x="8008351" y="908720"/>
            <a:ext cx="404368" cy="540060"/>
          </a:xfrm>
          <a:prstGeom prst="foldedCorner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メモ 118"/>
          <p:cNvSpPr/>
          <p:nvPr/>
        </p:nvSpPr>
        <p:spPr bwMode="auto">
          <a:xfrm>
            <a:off x="9021811" y="908720"/>
            <a:ext cx="404368" cy="540060"/>
          </a:xfrm>
          <a:prstGeom prst="foldedCorner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直方体 119"/>
          <p:cNvSpPr/>
          <p:nvPr/>
        </p:nvSpPr>
        <p:spPr bwMode="auto">
          <a:xfrm>
            <a:off x="7963007" y="3853518"/>
            <a:ext cx="495055" cy="395226"/>
          </a:xfrm>
          <a:prstGeom prst="cube">
            <a:avLst>
              <a:gd name="adj" fmla="val 35797"/>
            </a:avLst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1" name="直方体 120"/>
          <p:cNvSpPr/>
          <p:nvPr/>
        </p:nvSpPr>
        <p:spPr bwMode="auto">
          <a:xfrm>
            <a:off x="7963007" y="3573102"/>
            <a:ext cx="495055" cy="395226"/>
          </a:xfrm>
          <a:prstGeom prst="cube">
            <a:avLst>
              <a:gd name="adj" fmla="val 35797"/>
            </a:avLst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2" name="直方体 121"/>
          <p:cNvSpPr/>
          <p:nvPr/>
        </p:nvSpPr>
        <p:spPr bwMode="auto">
          <a:xfrm>
            <a:off x="7963007" y="3286590"/>
            <a:ext cx="495055" cy="395226"/>
          </a:xfrm>
          <a:prstGeom prst="cube">
            <a:avLst>
              <a:gd name="adj" fmla="val 35797"/>
            </a:avLst>
          </a:prstGeom>
          <a:solidFill>
            <a:schemeClr val="bg1"/>
          </a:solidFill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3" name="直方体 122"/>
          <p:cNvSpPr/>
          <p:nvPr/>
        </p:nvSpPr>
        <p:spPr bwMode="auto">
          <a:xfrm>
            <a:off x="9005423" y="3853518"/>
            <a:ext cx="495055" cy="395226"/>
          </a:xfrm>
          <a:prstGeom prst="cube">
            <a:avLst>
              <a:gd name="adj" fmla="val 35797"/>
            </a:avLst>
          </a:prstGeom>
          <a:solidFill>
            <a:schemeClr val="bg1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4" name="直方体 123"/>
          <p:cNvSpPr/>
          <p:nvPr/>
        </p:nvSpPr>
        <p:spPr bwMode="auto">
          <a:xfrm>
            <a:off x="9005423" y="3573102"/>
            <a:ext cx="495055" cy="395226"/>
          </a:xfrm>
          <a:prstGeom prst="cube">
            <a:avLst>
              <a:gd name="adj" fmla="val 35797"/>
            </a:avLst>
          </a:prstGeom>
          <a:solidFill>
            <a:schemeClr val="bg1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5" name="直方体 124"/>
          <p:cNvSpPr/>
          <p:nvPr/>
        </p:nvSpPr>
        <p:spPr bwMode="auto">
          <a:xfrm>
            <a:off x="9005423" y="3286590"/>
            <a:ext cx="495055" cy="395226"/>
          </a:xfrm>
          <a:prstGeom prst="cube">
            <a:avLst>
              <a:gd name="adj" fmla="val 35797"/>
            </a:avLst>
          </a:prstGeom>
          <a:solidFill>
            <a:schemeClr val="bg1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6" name="環状矢印 125"/>
          <p:cNvSpPr/>
          <p:nvPr/>
        </p:nvSpPr>
        <p:spPr bwMode="auto">
          <a:xfrm>
            <a:off x="8071176" y="2798930"/>
            <a:ext cx="1345148" cy="1345148"/>
          </a:xfrm>
          <a:prstGeom prst="circularArrow">
            <a:avLst>
              <a:gd name="adj1" fmla="val 9438"/>
              <a:gd name="adj2" fmla="val 1658514"/>
              <a:gd name="adj3" fmla="val 19299426"/>
              <a:gd name="adj4" fmla="val 11639768"/>
              <a:gd name="adj5" fmla="val 12500"/>
            </a:avLst>
          </a:prstGeom>
          <a:solidFill>
            <a:srgbClr val="FFC0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8010258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PPTX060_データ移行</dc:title>
  <dc:subject>PPTX060_データ移行</dc:subject>
  <dc:creator>http://www.digipot.net</dc:creator>
  <cp:lastModifiedBy/>
  <cp:revision>1</cp:revision>
  <dcterms:created xsi:type="dcterms:W3CDTF">2013-05-30T06:04:49Z</dcterms:created>
  <dcterms:modified xsi:type="dcterms:W3CDTF">2013-05-30T06:04:52Z</dcterms:modified>
  <cp:category/>
  <cp:version>1</cp:version>
</cp:coreProperties>
</file>